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F76F2-8EC9-4BBF-A7B1-F850896E5286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74DCE-1ADE-479E-9CA4-04A4BED9BE9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474DCE-1ADE-479E-9CA4-04A4BED9BE93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C8E083C-17A9-490C-9CAD-54E975D6C12E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D0BF96A-6AAB-4450-81FA-CA0F12048D8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944215"/>
          </a:xfrm>
        </p:spPr>
        <p:txBody>
          <a:bodyPr/>
          <a:lstStyle/>
          <a:p>
            <a:r>
              <a:rPr lang="it-IT" sz="3200" dirty="0"/>
              <a:t>Per i bambini del gruppo grandi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bess" pitchFamily="2" charset="0"/>
              </a:rPr>
              <a:t>Esercitiamoci con le addizioni </a:t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bess" pitchFamily="2" charset="0"/>
              </a:rPr>
            </a:b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bess" pitchFamily="2" charset="0"/>
              </a:rPr>
              <a:t>due diverse proposte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bess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728191"/>
          </a:xfrm>
        </p:spPr>
        <p:txBody>
          <a:bodyPr>
            <a:normAutofit/>
          </a:bodyPr>
          <a:lstStyle/>
          <a:p>
            <a:r>
              <a:rPr lang="it-IT" dirty="0"/>
              <a:t>La Macchina delle addizioni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>
            <a:normAutofit/>
          </a:bodyPr>
          <a:lstStyle/>
          <a:p>
            <a:r>
              <a:rPr lang="it-IT" b="1" dirty="0"/>
              <a:t>Cosa serve: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 scatola con coperchio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 2 </a:t>
            </a:r>
            <a:r>
              <a:rPr lang="it-IT" b="1" dirty="0" err="1"/>
              <a:t>rotolini</a:t>
            </a:r>
            <a:r>
              <a:rPr lang="it-IT" b="1" dirty="0"/>
              <a:t> della carta igienica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 colla a caldo/vinavil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 colori a tempera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 cartoncini o fogli 5×10cm</a:t>
            </a:r>
          </a:p>
          <a:p>
            <a:pPr>
              <a:buFont typeface="Arial" pitchFamily="34" charset="0"/>
              <a:buChar char="•"/>
            </a:pPr>
            <a:r>
              <a:rPr lang="it-IT" b="1" dirty="0"/>
              <a:t> carta velina/fagioli/bottoni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mat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484784"/>
            <a:ext cx="5760640" cy="441039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Tracciare una riga esattamente alla metà del coperchio della scatola e far dipingere al bambino con 2 colori a scelta. </a:t>
            </a:r>
          </a:p>
          <a:p>
            <a:endParaRPr lang="it-IT" dirty="0"/>
          </a:p>
          <a:p>
            <a:r>
              <a:rPr lang="it-IT" dirty="0"/>
              <a:t>Scegliere un altro colore per dipingere i 2 </a:t>
            </a:r>
            <a:r>
              <a:rPr lang="it-IT" dirty="0" err="1"/>
              <a:t>rotolini</a:t>
            </a:r>
            <a:r>
              <a:rPr lang="it-IT" dirty="0"/>
              <a:t> e lasciarli asciugare. </a:t>
            </a:r>
          </a:p>
          <a:p>
            <a:endParaRPr lang="it-IT" dirty="0"/>
          </a:p>
          <a:p>
            <a:r>
              <a:rPr lang="it-IT" dirty="0"/>
              <a:t>Disegnare con un pennarello nero il segno + al centro del coperchio della scatola. </a:t>
            </a:r>
          </a:p>
          <a:p>
            <a:endParaRPr lang="it-IT" dirty="0"/>
          </a:p>
          <a:p>
            <a:r>
              <a:rPr lang="it-IT" dirty="0"/>
              <a:t>Incollare i 2 </a:t>
            </a:r>
            <a:r>
              <a:rPr lang="it-IT" dirty="0" err="1"/>
              <a:t>rotolini</a:t>
            </a:r>
            <a:r>
              <a:rPr lang="it-IT" dirty="0"/>
              <a:t> sul coperchio come da foto. </a:t>
            </a:r>
          </a:p>
          <a:p>
            <a:endParaRPr lang="it-IT" dirty="0"/>
          </a:p>
          <a:p>
            <a:r>
              <a:rPr lang="it-IT" dirty="0"/>
              <a:t>Incollare a sua volta il coperchio alla parte posteriore della scatola.</a:t>
            </a:r>
          </a:p>
          <a:p>
            <a:pPr>
              <a:buNone/>
            </a:pPr>
            <a:endParaRPr lang="it-IT" dirty="0"/>
          </a:p>
          <a:p>
            <a:r>
              <a:rPr lang="it-IT" dirty="0"/>
              <a:t>Preparare a parte sui cartoncini/fogli esempi di addizione da mettere a disposizione del bambino.</a:t>
            </a:r>
          </a:p>
          <a:p>
            <a:endParaRPr lang="it-IT" dirty="0"/>
          </a:p>
          <a:p>
            <a:r>
              <a:rPr lang="it-IT" dirty="0"/>
              <a:t>Per svolgere questa attività possiamo utilizzare legumi, bottoni o creare delle palline con la carta velina.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mat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6300" y="2001044"/>
            <a:ext cx="3860800" cy="4064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296143"/>
          </a:xfrm>
        </p:spPr>
        <p:txBody>
          <a:bodyPr>
            <a:normAutofit/>
          </a:bodyPr>
          <a:lstStyle/>
          <a:p>
            <a:r>
              <a:rPr lang="it-IT" dirty="0"/>
              <a:t>Addizioni con le costruzioni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376264"/>
          </a:xfrm>
        </p:spPr>
        <p:txBody>
          <a:bodyPr/>
          <a:lstStyle/>
          <a:p>
            <a:r>
              <a:rPr lang="it-IT" dirty="0"/>
              <a:t>Cosa serve:</a:t>
            </a:r>
          </a:p>
          <a:p>
            <a:pPr>
              <a:buFont typeface="Arial" pitchFamily="34" charset="0"/>
              <a:buChar char="•"/>
            </a:pPr>
            <a:r>
              <a:rPr lang="it-IT" dirty="0"/>
              <a:t> costruzioni</a:t>
            </a:r>
          </a:p>
          <a:p>
            <a:pPr>
              <a:buFont typeface="Arial" pitchFamily="34" charset="0"/>
              <a:buChar char="•"/>
            </a:pPr>
            <a:r>
              <a:rPr lang="it-IT" dirty="0"/>
              <a:t> fogli bianchi formano A4</a:t>
            </a:r>
          </a:p>
          <a:p>
            <a:endParaRPr lang="it-IT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404664"/>
            <a:ext cx="8085584" cy="5688632"/>
          </a:xfrm>
        </p:spPr>
        <p:txBody>
          <a:bodyPr/>
          <a:lstStyle/>
          <a:p>
            <a:r>
              <a:rPr lang="it-IT" dirty="0"/>
              <a:t>Preparare vari esempi di addizioni sui fogli e metterli a disposizione del bambino. </a:t>
            </a:r>
          </a:p>
          <a:p>
            <a:endParaRPr lang="it-IT" dirty="0"/>
          </a:p>
          <a:p>
            <a:r>
              <a:rPr lang="it-IT" dirty="0"/>
              <a:t>Il bambino dovrà posizionare direttamente sul foglio il numero di costruzioni richiesto e svolgere l'addizione.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mat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63325" y="764704"/>
            <a:ext cx="6817350" cy="536145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205</Words>
  <Application>Microsoft Office PowerPoint</Application>
  <PresentationFormat>Presentazione su schermo (4:3)</PresentationFormat>
  <Paragraphs>31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Abbess</vt:lpstr>
      <vt:lpstr>Arial</vt:lpstr>
      <vt:lpstr>Calibri</vt:lpstr>
      <vt:lpstr>Trebuchet MS</vt:lpstr>
      <vt:lpstr>Wingdings</vt:lpstr>
      <vt:lpstr>Wingdings 2</vt:lpstr>
      <vt:lpstr>Mito</vt:lpstr>
      <vt:lpstr>Per i bambini del gruppo grandi</vt:lpstr>
      <vt:lpstr>La Macchina delle addizioni </vt:lpstr>
      <vt:lpstr>Presentazione standard di PowerPoint</vt:lpstr>
      <vt:lpstr>Presentazione standard di PowerPoint</vt:lpstr>
      <vt:lpstr>Presentazione standard di PowerPoint</vt:lpstr>
      <vt:lpstr>Addizioni con le costruzioni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 i bambini del gruppo grandi</dc:title>
  <dc:creator>Utente Windows</dc:creator>
  <cp:lastModifiedBy>alessia gargano</cp:lastModifiedBy>
  <cp:revision>3</cp:revision>
  <dcterms:created xsi:type="dcterms:W3CDTF">2020-03-15T15:09:46Z</dcterms:created>
  <dcterms:modified xsi:type="dcterms:W3CDTF">2020-03-18T20:41:01Z</dcterms:modified>
</cp:coreProperties>
</file>