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2BDE-98B7-48F9-B500-DB1AA83526BC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1CC2-3BA9-4C13-8778-EB0BBFB5746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latin typeface="English157 BT" pitchFamily="66" charset="0"/>
              </a:rPr>
              <a:t>Le tessiture </a:t>
            </a:r>
            <a:endParaRPr lang="it-IT" sz="6600" dirty="0">
              <a:latin typeface="English157 BT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latin typeface="English157 BT" pitchFamily="66" charset="0"/>
              </a:rPr>
              <a:t>Un’attività facile da realizzare che terrà i nostri bambini occupati, liberando la fantasia </a:t>
            </a:r>
            <a:endParaRPr lang="it-IT" b="1" dirty="0">
              <a:latin typeface="English157 BT" pitchFamily="66" charset="0"/>
            </a:endParaRPr>
          </a:p>
        </p:txBody>
      </p:sp>
      <p:sp>
        <p:nvSpPr>
          <p:cNvPr id="4" name="Freccia circolare a sinistra 3"/>
          <p:cNvSpPr/>
          <p:nvPr/>
        </p:nvSpPr>
        <p:spPr>
          <a:xfrm rot="19293125">
            <a:off x="8028384" y="76470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Freccia circolare a destra 4"/>
          <p:cNvSpPr/>
          <p:nvPr/>
        </p:nvSpPr>
        <p:spPr>
          <a:xfrm>
            <a:off x="323528" y="404664"/>
            <a:ext cx="875536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Immagine 5" descr="logo scu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5589240"/>
            <a:ext cx="815752" cy="8157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it-IT" sz="2200" dirty="0">
                <a:latin typeface="Abbess" pitchFamily="2" charset="0"/>
              </a:rPr>
              <a:t>Se avete dei nastrini in casa, quelli di stoffa o quelli utilizzati per i pacchi regalo, potete organizzare delle simpatiche tessiture.</a:t>
            </a:r>
            <a:r>
              <a:rPr lang="it-IT" sz="1800" dirty="0">
                <a:latin typeface="Constantia" pitchFamily="18" charset="0"/>
              </a:rPr>
              <a:t/>
            </a:r>
            <a:br>
              <a:rPr lang="it-IT" sz="1800" dirty="0">
                <a:latin typeface="Constantia" pitchFamily="18" charset="0"/>
              </a:rPr>
            </a:br>
            <a:endParaRPr lang="it-IT" sz="1800" dirty="0">
              <a:latin typeface="Constantia" pitchFamily="18" charset="0"/>
            </a:endParaRPr>
          </a:p>
        </p:txBody>
      </p:sp>
      <p:pic>
        <p:nvPicPr>
          <p:cNvPr id="5" name="Segnaposto contenuto 4" descr="nastrini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0721"/>
            <a:ext cx="4038600" cy="4044920"/>
          </a:xfrm>
        </p:spPr>
      </p:pic>
      <p:pic>
        <p:nvPicPr>
          <p:cNvPr id="6" name="Segnaposto contenuto 5" descr="nastrini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038600" cy="4032448"/>
          </a:xfrm>
        </p:spPr>
      </p:pic>
      <p:pic>
        <p:nvPicPr>
          <p:cNvPr id="7" name="Immagine 6" descr="logo scuo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6021288"/>
            <a:ext cx="599728" cy="599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9920" y="273050"/>
            <a:ext cx="4602010" cy="585311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3008313" cy="576064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it-IT" sz="5500" dirty="0">
                <a:latin typeface="Abbess" pitchFamily="2" charset="0"/>
              </a:rPr>
              <a:t>Prendere un cartoncino leggero, creare un disegno e piegare esattamente a metà, tagliare strisce di </a:t>
            </a:r>
            <a:r>
              <a:rPr lang="it-IT" sz="5500" dirty="0" smtClean="0">
                <a:latin typeface="Abbess" pitchFamily="2" charset="0"/>
              </a:rPr>
              <a:t>1 cm </a:t>
            </a:r>
            <a:r>
              <a:rPr lang="it-IT" sz="5500" dirty="0">
                <a:latin typeface="Abbess" pitchFamily="2" charset="0"/>
              </a:rPr>
              <a:t>circa ma non fino alla fine del disegno, meglio lasciare un bordo di un paio di cm. Preparare i nastri di una lunghezza superiore a quella della </a:t>
            </a:r>
            <a:r>
              <a:rPr lang="it-IT" sz="5500" dirty="0" smtClean="0">
                <a:latin typeface="Abbess" pitchFamily="2" charset="0"/>
              </a:rPr>
              <a:t>figura (4/5) cm </a:t>
            </a:r>
            <a:r>
              <a:rPr lang="it-IT" sz="5500" dirty="0">
                <a:latin typeface="Abbess" pitchFamily="2" charset="0"/>
              </a:rPr>
              <a:t>in </a:t>
            </a:r>
            <a:r>
              <a:rPr lang="it-IT" sz="5500" dirty="0" smtClean="0">
                <a:latin typeface="Abbess" pitchFamily="2" charset="0"/>
              </a:rPr>
              <a:t>più</a:t>
            </a:r>
            <a:endParaRPr lang="it-IT" sz="5500" dirty="0">
              <a:latin typeface="Abbess" pitchFamily="2" charset="0"/>
            </a:endParaRPr>
          </a:p>
          <a:p>
            <a:endParaRPr lang="it-IT" dirty="0"/>
          </a:p>
        </p:txBody>
      </p:sp>
      <p:pic>
        <p:nvPicPr>
          <p:cNvPr id="6" name="Immagine 5" descr="logo scu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6258272"/>
            <a:ext cx="504056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it-IT" sz="2000" dirty="0">
                <a:latin typeface="Abbess" pitchFamily="2" charset="0"/>
              </a:rPr>
              <a:t>E per finire lasciamo spazio ai bambini che faranno passare i nastri attraverso le strisce!! </a:t>
            </a:r>
          </a:p>
        </p:txBody>
      </p:sp>
      <p:pic>
        <p:nvPicPr>
          <p:cNvPr id="7" name="Segnaposto contenuto 6" descr="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1301" y="2174875"/>
            <a:ext cx="3691985" cy="3951288"/>
          </a:xfrm>
        </p:spPr>
      </p:pic>
      <p:pic>
        <p:nvPicPr>
          <p:cNvPr id="8" name="Segnaposto contenuto 7" descr="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1902" y="2174875"/>
            <a:ext cx="3608020" cy="3951288"/>
          </a:xfrm>
        </p:spPr>
      </p:pic>
      <p:pic>
        <p:nvPicPr>
          <p:cNvPr id="5" name="Immagine 4" descr="logo scuo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527720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977" b="19977"/>
          <a:stretch>
            <a:fillRect/>
          </a:stretch>
        </p:blipFill>
        <p:spPr>
          <a:xfrm>
            <a:off x="1792288" y="260649"/>
            <a:ext cx="5486400" cy="3744416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365104"/>
            <a:ext cx="5486400" cy="194421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it-IT" sz="5100" dirty="0" smtClean="0">
                <a:latin typeface="Abbess" pitchFamily="2" charset="0"/>
              </a:rPr>
              <a:t>Ecco un altro esempio!</a:t>
            </a:r>
          </a:p>
          <a:p>
            <a:pPr>
              <a:lnSpc>
                <a:spcPct val="120000"/>
              </a:lnSpc>
            </a:pPr>
            <a:r>
              <a:rPr lang="it-IT" sz="5100" dirty="0" smtClean="0">
                <a:latin typeface="Abbess" pitchFamily="2" charset="0"/>
              </a:rPr>
              <a:t>Potete realizzare tutte le forme e le dimensioni che più vi piacciono.</a:t>
            </a:r>
          </a:p>
          <a:p>
            <a:pPr>
              <a:lnSpc>
                <a:spcPct val="120000"/>
              </a:lnSpc>
            </a:pPr>
            <a:r>
              <a:rPr lang="it-IT" sz="5100" dirty="0" smtClean="0">
                <a:latin typeface="Abbess" pitchFamily="2" charset="0"/>
              </a:rPr>
              <a:t>Buon lavoro!!!!!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 descr="logo scu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6237312"/>
            <a:ext cx="455712" cy="4557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132</Words>
  <Application>Microsoft Office PowerPoint</Application>
  <PresentationFormat>Presentazione su schermo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Le tessiture </vt:lpstr>
      <vt:lpstr>Se avete dei nastrini in casa, quelli di stoffa o quelli utilizzati per i pacchi regalo, potete organizzare delle simpatiche tessiture. </vt:lpstr>
      <vt:lpstr>Diapositiva 3</vt:lpstr>
      <vt:lpstr>E per finire lasciamo spazio ai bambini che faranno passare i nastri attraverso le strisce!! 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tessiture</dc:title>
  <dc:creator>Utente Windows</dc:creator>
  <cp:lastModifiedBy>Utente Windows</cp:lastModifiedBy>
  <cp:revision>7</cp:revision>
  <dcterms:created xsi:type="dcterms:W3CDTF">2020-03-16T07:58:13Z</dcterms:created>
  <dcterms:modified xsi:type="dcterms:W3CDTF">2020-03-20T10:42:54Z</dcterms:modified>
</cp:coreProperties>
</file>