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DD92-5591-4B98-9E78-25D170480719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ED4E35-1722-4452-891D-C8E5A144207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DD92-5591-4B98-9E78-25D170480719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D4E35-1722-4452-891D-C8E5A144207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DD92-5591-4B98-9E78-25D170480719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D4E35-1722-4452-891D-C8E5A144207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5D3DD92-5591-4B98-9E78-25D170480719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AED4E35-1722-4452-891D-C8E5A144207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DD92-5591-4B98-9E78-25D170480719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D4E35-1722-4452-891D-C8E5A144207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DD92-5591-4B98-9E78-25D170480719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D4E35-1722-4452-891D-C8E5A144207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D4E35-1722-4452-891D-C8E5A144207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DD92-5591-4B98-9E78-25D170480719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DD92-5591-4B98-9E78-25D170480719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D4E35-1722-4452-891D-C8E5A144207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DD92-5591-4B98-9E78-25D170480719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D4E35-1722-4452-891D-C8E5A144207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5D3DD92-5591-4B98-9E78-25D170480719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ED4E35-1722-4452-891D-C8E5A144207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DD92-5591-4B98-9E78-25D170480719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ED4E35-1722-4452-891D-C8E5A144207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5D3DD92-5591-4B98-9E78-25D170480719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AED4E35-1722-4452-891D-C8E5A144207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3.xml"/><Relationship Id="rId1" Type="http://schemas.openxmlformats.org/officeDocument/2006/relationships/video" Target="file:///D:\DATI%20Marta\Download\WhatsApp%20Video%202020-04-14%20at%2016.30.06.mp4" TargetMode="Externa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3744416"/>
          </a:xfrm>
          <a:solidFill>
            <a:schemeClr val="accent1">
              <a:lumMod val="50000"/>
            </a:schemeClr>
          </a:solidFill>
          <a:ln w="76200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sz="6000" b="1" u="sng" dirty="0">
                <a:solidFill>
                  <a:srgbClr val="FF0000"/>
                </a:solidFill>
                <a:latin typeface="18thCentury" pitchFamily="2" charset="0"/>
              </a:rPr>
              <a:t>Matematica </a:t>
            </a:r>
            <a:br>
              <a:rPr lang="it-IT" sz="6000" b="1" u="sng" dirty="0">
                <a:solidFill>
                  <a:srgbClr val="FF0000"/>
                </a:solidFill>
                <a:latin typeface="18thCentury" pitchFamily="2" charset="0"/>
              </a:rPr>
            </a:br>
            <a:br>
              <a:rPr lang="it-IT" sz="6000" dirty="0">
                <a:latin typeface="18thCentury" pitchFamily="2" charset="0"/>
              </a:rPr>
            </a:br>
            <a:r>
              <a:rPr lang="it-IT" sz="6000" dirty="0">
                <a:latin typeface="18thCentury" pitchFamily="2" charset="0"/>
              </a:rPr>
              <a:t>Impariamo a distinguere i numeri pari da quelli dispari </a:t>
            </a:r>
          </a:p>
        </p:txBody>
      </p:sp>
      <p:pic>
        <p:nvPicPr>
          <p:cNvPr id="5" name="Immagine 4" descr="logo scuol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021288"/>
            <a:ext cx="527720" cy="5277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egnaposto contenuto 6" descr="pari 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707904" y="1196752"/>
            <a:ext cx="5111750" cy="39197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Segnaposto testo 3"/>
          <p:cNvSpPr>
            <a:spLocks noGrp="1"/>
          </p:cNvSpPr>
          <p:nvPr>
            <p:ph type="body" idx="2"/>
          </p:nvPr>
        </p:nvSpPr>
        <p:spPr>
          <a:xfrm>
            <a:off x="457200" y="1124745"/>
            <a:ext cx="3008313" cy="4320480"/>
          </a:xfr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800" dirty="0">
                <a:latin typeface="18thCentury" pitchFamily="2" charset="0"/>
              </a:rPr>
              <a:t> Disponi in una ciotola alcuni pezzetti di lego  oppure perline o anche della  pasta. </a:t>
            </a:r>
          </a:p>
          <a:p>
            <a:r>
              <a:rPr lang="it-IT" sz="2800" dirty="0">
                <a:latin typeface="18thCentury" pitchFamily="2" charset="0"/>
              </a:rPr>
              <a:t>Prendi dei foglietti di carta e una penna e disponili in un vassoio</a:t>
            </a:r>
          </a:p>
        </p:txBody>
      </p:sp>
      <p:pic>
        <p:nvPicPr>
          <p:cNvPr id="5" name="Immagine 4" descr="logo scuol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16416" y="5949280"/>
            <a:ext cx="599728" cy="59972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pari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08363" y="1524000"/>
            <a:ext cx="6927273" cy="4572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344816" cy="678904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sz="4400" dirty="0">
                <a:solidFill>
                  <a:schemeClr val="bg1"/>
                </a:solidFill>
                <a:latin typeface="18thCentury" pitchFamily="2" charset="0"/>
              </a:rPr>
              <a:t>Scrivi i numeri da 1 a 10 e disponili sul tavolo </a:t>
            </a:r>
          </a:p>
        </p:txBody>
      </p:sp>
      <p:pic>
        <p:nvPicPr>
          <p:cNvPr id="5" name="Immagine 4" descr="logo scuol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16416" y="6021288"/>
            <a:ext cx="599728" cy="59972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pari 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67935" y="1988840"/>
            <a:ext cx="6608130" cy="4107160"/>
          </a:xfr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20416"/>
          </a:xfrm>
          <a:solidFill>
            <a:schemeClr val="accent1">
              <a:lumMod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it-IT" sz="2800" dirty="0">
                <a:solidFill>
                  <a:schemeClr val="bg1"/>
                </a:solidFill>
                <a:latin typeface="18thCentury" pitchFamily="2" charset="0"/>
              </a:rPr>
              <a:t>Metti sotto il numero la quantità corrispondente di lego. Attenzione disponili sempre a due. Il numero dispari sarà quello che accanto non avrà nessun pezzettino </a:t>
            </a:r>
          </a:p>
        </p:txBody>
      </p:sp>
      <p:pic>
        <p:nvPicPr>
          <p:cNvPr id="5" name="Immagine 4" descr="logo scuol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16416" y="6021288"/>
            <a:ext cx="599728" cy="59972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WhatsApp Video 2020-04-14 at 16.30.06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15616" y="836712"/>
            <a:ext cx="6600734" cy="4320480"/>
          </a:xfrm>
          <a:prstGeom prst="rect">
            <a:avLst/>
          </a:prstGeom>
        </p:spPr>
      </p:pic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685800" y="5373216"/>
            <a:ext cx="7924800" cy="864096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Avvia il video </a:t>
            </a:r>
          </a:p>
        </p:txBody>
      </p:sp>
      <p:pic>
        <p:nvPicPr>
          <p:cNvPr id="5" name="Immagine 4" descr="logo scuol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28384" y="5661248"/>
            <a:ext cx="599728" cy="5997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35</TotalTime>
  <Words>82</Words>
  <Application>Microsoft Office PowerPoint</Application>
  <PresentationFormat>Presentazione su schermo (4:3)</PresentationFormat>
  <Paragraphs>6</Paragraphs>
  <Slides>5</Slides>
  <Notes>0</Notes>
  <HiddenSlides>0</HiddenSlides>
  <MMClips>1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18thCentury</vt:lpstr>
      <vt:lpstr>Constantia</vt:lpstr>
      <vt:lpstr>Wingdings 2</vt:lpstr>
      <vt:lpstr>Carta</vt:lpstr>
      <vt:lpstr>Matematica   Impariamo a distinguere i numeri pari da quelli dispari </vt:lpstr>
      <vt:lpstr>Presentazione standard di PowerPoint</vt:lpstr>
      <vt:lpstr>Scrivi i numeri da 1 a 10 e disponili sul tavolo </vt:lpstr>
      <vt:lpstr>Metti sotto il numero la quantità corrispondente di lego. Attenzione disponili sempre a due. Il numero dispari sarà quello che accanto non avrà nessun pezzettino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Matematica  Impariamo a distinguere i numeri da quelli dispari</dc:title>
  <dc:creator>Utente Windows</dc:creator>
  <cp:lastModifiedBy>alessia gargano</cp:lastModifiedBy>
  <cp:revision>8</cp:revision>
  <dcterms:created xsi:type="dcterms:W3CDTF">2020-04-16T17:26:50Z</dcterms:created>
  <dcterms:modified xsi:type="dcterms:W3CDTF">2020-04-17T14:39:50Z</dcterms:modified>
</cp:coreProperties>
</file>