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9480AB-50DB-4898-8634-AA8F4BBCB3D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EB364C3-0AB4-428B-BADC-2D59858D0978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/>
            <a:t>Stampa due immagini di ogni animale suggerito</a:t>
          </a:r>
          <a:endParaRPr lang="en-US" dirty="0"/>
        </a:p>
      </dgm:t>
    </dgm:pt>
    <dgm:pt modelId="{7DC14E9D-2439-4866-8B4A-117C78134C5B}" type="parTrans" cxnId="{C10E665D-FCA8-4A11-B4A0-8CB464FA4A3F}">
      <dgm:prSet/>
      <dgm:spPr/>
      <dgm:t>
        <a:bodyPr/>
        <a:lstStyle/>
        <a:p>
          <a:endParaRPr lang="en-US"/>
        </a:p>
      </dgm:t>
    </dgm:pt>
    <dgm:pt modelId="{9FE05D62-2DC7-401A-AC8B-5E21BBD0F8E5}" type="sibTrans" cxnId="{C10E665D-FCA8-4A11-B4A0-8CB464FA4A3F}">
      <dgm:prSet/>
      <dgm:spPr/>
      <dgm:t>
        <a:bodyPr/>
        <a:lstStyle/>
        <a:p>
          <a:endParaRPr lang="en-US"/>
        </a:p>
      </dgm:t>
    </dgm:pt>
    <dgm:pt modelId="{726AD98F-C9D2-4E2D-BED6-06FCF800155F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Incolla le illustrazioni su un cartoncino</a:t>
          </a:r>
          <a:endParaRPr lang="en-US"/>
        </a:p>
      </dgm:t>
    </dgm:pt>
    <dgm:pt modelId="{E596FD5C-8B0C-4E34-93BB-51BB1E2449B4}" type="parTrans" cxnId="{BE40289E-A5CF-4741-869F-CAA63B527E6C}">
      <dgm:prSet/>
      <dgm:spPr/>
      <dgm:t>
        <a:bodyPr/>
        <a:lstStyle/>
        <a:p>
          <a:endParaRPr lang="en-US"/>
        </a:p>
      </dgm:t>
    </dgm:pt>
    <dgm:pt modelId="{B2C72FAC-BDAA-4154-B57B-C8FC6543C308}" type="sibTrans" cxnId="{BE40289E-A5CF-4741-869F-CAA63B527E6C}">
      <dgm:prSet/>
      <dgm:spPr/>
      <dgm:t>
        <a:bodyPr/>
        <a:lstStyle/>
        <a:p>
          <a:endParaRPr lang="en-US"/>
        </a:p>
      </dgm:t>
    </dgm:pt>
    <dgm:pt modelId="{54813659-A121-4423-A8AB-37021902F217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Posiziona gli animali su un drappo e segui la lezione della maestra Alessia </a:t>
          </a:r>
          <a:endParaRPr lang="en-US"/>
        </a:p>
      </dgm:t>
    </dgm:pt>
    <dgm:pt modelId="{0A1B1011-6ECC-478B-9CCC-0D789E5A564C}" type="parTrans" cxnId="{C378B8EA-420B-412A-8878-4B191051F158}">
      <dgm:prSet/>
      <dgm:spPr/>
      <dgm:t>
        <a:bodyPr/>
        <a:lstStyle/>
        <a:p>
          <a:endParaRPr lang="en-US"/>
        </a:p>
      </dgm:t>
    </dgm:pt>
    <dgm:pt modelId="{3033BD25-B28A-48E7-A793-4CD033573F58}" type="sibTrans" cxnId="{C378B8EA-420B-412A-8878-4B191051F158}">
      <dgm:prSet/>
      <dgm:spPr/>
      <dgm:t>
        <a:bodyPr/>
        <a:lstStyle/>
        <a:p>
          <a:endParaRPr lang="en-US"/>
        </a:p>
      </dgm:t>
    </dgm:pt>
    <dgm:pt modelId="{AD9D8E4D-8CA2-466A-9940-0A403D874954}" type="pres">
      <dgm:prSet presAssocID="{BA9480AB-50DB-4898-8634-AA8F4BBCB3D6}" presName="root" presStyleCnt="0">
        <dgm:presLayoutVars>
          <dgm:dir/>
          <dgm:resizeHandles val="exact"/>
        </dgm:presLayoutVars>
      </dgm:prSet>
      <dgm:spPr/>
    </dgm:pt>
    <dgm:pt modelId="{13C046B4-5D44-4C28-989F-4B9F312A09E3}" type="pres">
      <dgm:prSet presAssocID="{4EB364C3-0AB4-428B-BADC-2D59858D0978}" presName="compNode" presStyleCnt="0"/>
      <dgm:spPr/>
    </dgm:pt>
    <dgm:pt modelId="{B7FF9407-74E9-4B7F-921D-636D6536959E}" type="pres">
      <dgm:prSet presAssocID="{4EB364C3-0AB4-428B-BADC-2D59858D097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mage"/>
        </a:ext>
      </dgm:extLst>
    </dgm:pt>
    <dgm:pt modelId="{00A0169B-819C-4E77-8BD3-9F5A8008A1DA}" type="pres">
      <dgm:prSet presAssocID="{4EB364C3-0AB4-428B-BADC-2D59858D0978}" presName="spaceRect" presStyleCnt="0"/>
      <dgm:spPr/>
    </dgm:pt>
    <dgm:pt modelId="{BE62DB98-F4E4-426B-9FE1-694317F620EF}" type="pres">
      <dgm:prSet presAssocID="{4EB364C3-0AB4-428B-BADC-2D59858D0978}" presName="textRect" presStyleLbl="revTx" presStyleIdx="0" presStyleCnt="3">
        <dgm:presLayoutVars>
          <dgm:chMax val="1"/>
          <dgm:chPref val="1"/>
        </dgm:presLayoutVars>
      </dgm:prSet>
      <dgm:spPr/>
    </dgm:pt>
    <dgm:pt modelId="{9B8B2AE8-39AD-4EE1-B5DD-75E0C2997325}" type="pres">
      <dgm:prSet presAssocID="{9FE05D62-2DC7-401A-AC8B-5E21BBD0F8E5}" presName="sibTrans" presStyleCnt="0"/>
      <dgm:spPr/>
    </dgm:pt>
    <dgm:pt modelId="{F8137C76-3E5C-428F-A4BB-2B67C4AC5FBF}" type="pres">
      <dgm:prSet presAssocID="{726AD98F-C9D2-4E2D-BED6-06FCF800155F}" presName="compNode" presStyleCnt="0"/>
      <dgm:spPr/>
    </dgm:pt>
    <dgm:pt modelId="{A2FB5D83-62AC-4771-A4AF-8F7DF3954F68}" type="pres">
      <dgm:prSet presAssocID="{726AD98F-C9D2-4E2D-BED6-06FCF800155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ssors"/>
        </a:ext>
      </dgm:extLst>
    </dgm:pt>
    <dgm:pt modelId="{EFF7EFE6-5847-42C2-A982-7880B1620B92}" type="pres">
      <dgm:prSet presAssocID="{726AD98F-C9D2-4E2D-BED6-06FCF800155F}" presName="spaceRect" presStyleCnt="0"/>
      <dgm:spPr/>
    </dgm:pt>
    <dgm:pt modelId="{75FCEC09-3FB8-4F59-B1C2-B64D15D182A6}" type="pres">
      <dgm:prSet presAssocID="{726AD98F-C9D2-4E2D-BED6-06FCF800155F}" presName="textRect" presStyleLbl="revTx" presStyleIdx="1" presStyleCnt="3">
        <dgm:presLayoutVars>
          <dgm:chMax val="1"/>
          <dgm:chPref val="1"/>
        </dgm:presLayoutVars>
      </dgm:prSet>
      <dgm:spPr/>
    </dgm:pt>
    <dgm:pt modelId="{335343DB-8A29-4435-B914-52B705711EBD}" type="pres">
      <dgm:prSet presAssocID="{B2C72FAC-BDAA-4154-B57B-C8FC6543C308}" presName="sibTrans" presStyleCnt="0"/>
      <dgm:spPr/>
    </dgm:pt>
    <dgm:pt modelId="{8F020F9D-FE1E-4FAB-98A3-543705FC9C6C}" type="pres">
      <dgm:prSet presAssocID="{54813659-A121-4423-A8AB-37021902F217}" presName="compNode" presStyleCnt="0"/>
      <dgm:spPr/>
    </dgm:pt>
    <dgm:pt modelId="{F37BAB9D-1330-4923-BED4-5710F2938F14}" type="pres">
      <dgm:prSet presAssocID="{54813659-A121-4423-A8AB-37021902F21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t"/>
        </a:ext>
      </dgm:extLst>
    </dgm:pt>
    <dgm:pt modelId="{AEC92A07-EA4B-47D5-BA62-B76CC6481B58}" type="pres">
      <dgm:prSet presAssocID="{54813659-A121-4423-A8AB-37021902F217}" presName="spaceRect" presStyleCnt="0"/>
      <dgm:spPr/>
    </dgm:pt>
    <dgm:pt modelId="{DDEC755C-6E28-44B9-AB61-9CF09DB89739}" type="pres">
      <dgm:prSet presAssocID="{54813659-A121-4423-A8AB-37021902F21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10E665D-FCA8-4A11-B4A0-8CB464FA4A3F}" srcId="{BA9480AB-50DB-4898-8634-AA8F4BBCB3D6}" destId="{4EB364C3-0AB4-428B-BADC-2D59858D0978}" srcOrd="0" destOrd="0" parTransId="{7DC14E9D-2439-4866-8B4A-117C78134C5B}" sibTransId="{9FE05D62-2DC7-401A-AC8B-5E21BBD0F8E5}"/>
    <dgm:cxn modelId="{BE40289E-A5CF-4741-869F-CAA63B527E6C}" srcId="{BA9480AB-50DB-4898-8634-AA8F4BBCB3D6}" destId="{726AD98F-C9D2-4E2D-BED6-06FCF800155F}" srcOrd="1" destOrd="0" parTransId="{E596FD5C-8B0C-4E34-93BB-51BB1E2449B4}" sibTransId="{B2C72FAC-BDAA-4154-B57B-C8FC6543C308}"/>
    <dgm:cxn modelId="{3FB3A2D3-00FE-442B-BA6A-65B58A994347}" type="presOf" srcId="{726AD98F-C9D2-4E2D-BED6-06FCF800155F}" destId="{75FCEC09-3FB8-4F59-B1C2-B64D15D182A6}" srcOrd="0" destOrd="0" presId="urn:microsoft.com/office/officeart/2018/2/layout/IconLabelList"/>
    <dgm:cxn modelId="{F5B73AD4-5F59-4621-8F86-4C28D4D96C66}" type="presOf" srcId="{54813659-A121-4423-A8AB-37021902F217}" destId="{DDEC755C-6E28-44B9-AB61-9CF09DB89739}" srcOrd="0" destOrd="0" presId="urn:microsoft.com/office/officeart/2018/2/layout/IconLabelList"/>
    <dgm:cxn modelId="{C378B8EA-420B-412A-8878-4B191051F158}" srcId="{BA9480AB-50DB-4898-8634-AA8F4BBCB3D6}" destId="{54813659-A121-4423-A8AB-37021902F217}" srcOrd="2" destOrd="0" parTransId="{0A1B1011-6ECC-478B-9CCC-0D789E5A564C}" sibTransId="{3033BD25-B28A-48E7-A793-4CD033573F58}"/>
    <dgm:cxn modelId="{A2096DF3-23E6-416F-9474-541CA0F64BA9}" type="presOf" srcId="{BA9480AB-50DB-4898-8634-AA8F4BBCB3D6}" destId="{AD9D8E4D-8CA2-466A-9940-0A403D874954}" srcOrd="0" destOrd="0" presId="urn:microsoft.com/office/officeart/2018/2/layout/IconLabelList"/>
    <dgm:cxn modelId="{2DBE2FFF-5907-4DD3-B073-272541424DA3}" type="presOf" srcId="{4EB364C3-0AB4-428B-BADC-2D59858D0978}" destId="{BE62DB98-F4E4-426B-9FE1-694317F620EF}" srcOrd="0" destOrd="0" presId="urn:microsoft.com/office/officeart/2018/2/layout/IconLabelList"/>
    <dgm:cxn modelId="{65BF48D9-4D0B-4A06-B323-4ED83177A420}" type="presParOf" srcId="{AD9D8E4D-8CA2-466A-9940-0A403D874954}" destId="{13C046B4-5D44-4C28-989F-4B9F312A09E3}" srcOrd="0" destOrd="0" presId="urn:microsoft.com/office/officeart/2018/2/layout/IconLabelList"/>
    <dgm:cxn modelId="{68379DE7-CE2F-47A6-B144-594B7D5C3C26}" type="presParOf" srcId="{13C046B4-5D44-4C28-989F-4B9F312A09E3}" destId="{B7FF9407-74E9-4B7F-921D-636D6536959E}" srcOrd="0" destOrd="0" presId="urn:microsoft.com/office/officeart/2018/2/layout/IconLabelList"/>
    <dgm:cxn modelId="{32A21C15-E1BC-49CF-B3B1-93B0B0B75137}" type="presParOf" srcId="{13C046B4-5D44-4C28-989F-4B9F312A09E3}" destId="{00A0169B-819C-4E77-8BD3-9F5A8008A1DA}" srcOrd="1" destOrd="0" presId="urn:microsoft.com/office/officeart/2018/2/layout/IconLabelList"/>
    <dgm:cxn modelId="{32ECCE7E-F4D1-4BE8-BA64-5205ADFC3D7F}" type="presParOf" srcId="{13C046B4-5D44-4C28-989F-4B9F312A09E3}" destId="{BE62DB98-F4E4-426B-9FE1-694317F620EF}" srcOrd="2" destOrd="0" presId="urn:microsoft.com/office/officeart/2018/2/layout/IconLabelList"/>
    <dgm:cxn modelId="{F9EF428E-9F60-4EFA-B338-01B48F255CC2}" type="presParOf" srcId="{AD9D8E4D-8CA2-466A-9940-0A403D874954}" destId="{9B8B2AE8-39AD-4EE1-B5DD-75E0C2997325}" srcOrd="1" destOrd="0" presId="urn:microsoft.com/office/officeart/2018/2/layout/IconLabelList"/>
    <dgm:cxn modelId="{7C8DC24B-760A-4C4B-B805-AE338D8EE684}" type="presParOf" srcId="{AD9D8E4D-8CA2-466A-9940-0A403D874954}" destId="{F8137C76-3E5C-428F-A4BB-2B67C4AC5FBF}" srcOrd="2" destOrd="0" presId="urn:microsoft.com/office/officeart/2018/2/layout/IconLabelList"/>
    <dgm:cxn modelId="{2F45EA21-4568-4EB1-BDCA-622E31E6951F}" type="presParOf" srcId="{F8137C76-3E5C-428F-A4BB-2B67C4AC5FBF}" destId="{A2FB5D83-62AC-4771-A4AF-8F7DF3954F68}" srcOrd="0" destOrd="0" presId="urn:microsoft.com/office/officeart/2018/2/layout/IconLabelList"/>
    <dgm:cxn modelId="{E2299228-E8B7-4309-924B-61B981F79C73}" type="presParOf" srcId="{F8137C76-3E5C-428F-A4BB-2B67C4AC5FBF}" destId="{EFF7EFE6-5847-42C2-A982-7880B1620B92}" srcOrd="1" destOrd="0" presId="urn:microsoft.com/office/officeart/2018/2/layout/IconLabelList"/>
    <dgm:cxn modelId="{5094B09B-A09C-421B-833B-94B231F85673}" type="presParOf" srcId="{F8137C76-3E5C-428F-A4BB-2B67C4AC5FBF}" destId="{75FCEC09-3FB8-4F59-B1C2-B64D15D182A6}" srcOrd="2" destOrd="0" presId="urn:microsoft.com/office/officeart/2018/2/layout/IconLabelList"/>
    <dgm:cxn modelId="{B8806587-AB2E-4ACB-8BF0-CA6A7C02EC31}" type="presParOf" srcId="{AD9D8E4D-8CA2-466A-9940-0A403D874954}" destId="{335343DB-8A29-4435-B914-52B705711EBD}" srcOrd="3" destOrd="0" presId="urn:microsoft.com/office/officeart/2018/2/layout/IconLabelList"/>
    <dgm:cxn modelId="{55D90B77-7DE0-4AF2-B881-BF813473894C}" type="presParOf" srcId="{AD9D8E4D-8CA2-466A-9940-0A403D874954}" destId="{8F020F9D-FE1E-4FAB-98A3-543705FC9C6C}" srcOrd="4" destOrd="0" presId="urn:microsoft.com/office/officeart/2018/2/layout/IconLabelList"/>
    <dgm:cxn modelId="{34D8D053-7F64-4478-A7C9-1072E5B82C89}" type="presParOf" srcId="{8F020F9D-FE1E-4FAB-98A3-543705FC9C6C}" destId="{F37BAB9D-1330-4923-BED4-5710F2938F14}" srcOrd="0" destOrd="0" presId="urn:microsoft.com/office/officeart/2018/2/layout/IconLabelList"/>
    <dgm:cxn modelId="{DE22CFB2-E718-4F57-989D-E302AD61E79E}" type="presParOf" srcId="{8F020F9D-FE1E-4FAB-98A3-543705FC9C6C}" destId="{AEC92A07-EA4B-47D5-BA62-B76CC6481B58}" srcOrd="1" destOrd="0" presId="urn:microsoft.com/office/officeart/2018/2/layout/IconLabelList"/>
    <dgm:cxn modelId="{38C7A673-0B2F-438B-977A-CBC067D3F129}" type="presParOf" srcId="{8F020F9D-FE1E-4FAB-98A3-543705FC9C6C}" destId="{DDEC755C-6E28-44B9-AB61-9CF09DB8973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F9407-74E9-4B7F-921D-636D6536959E}">
      <dsp:nvSpPr>
        <dsp:cNvPr id="0" name=""/>
        <dsp:cNvSpPr/>
      </dsp:nvSpPr>
      <dsp:spPr>
        <a:xfrm>
          <a:off x="591419" y="1088426"/>
          <a:ext cx="960778" cy="9607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2DB98-F4E4-426B-9FE1-694317F620EF}">
      <dsp:nvSpPr>
        <dsp:cNvPr id="0" name=""/>
        <dsp:cNvSpPr/>
      </dsp:nvSpPr>
      <dsp:spPr>
        <a:xfrm>
          <a:off x="4277" y="2345934"/>
          <a:ext cx="213506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Stampa due immagini di ogni animale suggerito</a:t>
          </a:r>
          <a:endParaRPr lang="en-US" sz="1500" kern="1200" dirty="0"/>
        </a:p>
      </dsp:txBody>
      <dsp:txXfrm>
        <a:off x="4277" y="2345934"/>
        <a:ext cx="2135063" cy="720000"/>
      </dsp:txXfrm>
    </dsp:sp>
    <dsp:sp modelId="{A2FB5D83-62AC-4771-A4AF-8F7DF3954F68}">
      <dsp:nvSpPr>
        <dsp:cNvPr id="0" name=""/>
        <dsp:cNvSpPr/>
      </dsp:nvSpPr>
      <dsp:spPr>
        <a:xfrm>
          <a:off x="3100119" y="1088426"/>
          <a:ext cx="960778" cy="9607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FCEC09-3FB8-4F59-B1C2-B64D15D182A6}">
      <dsp:nvSpPr>
        <dsp:cNvPr id="0" name=""/>
        <dsp:cNvSpPr/>
      </dsp:nvSpPr>
      <dsp:spPr>
        <a:xfrm>
          <a:off x="2512976" y="2345934"/>
          <a:ext cx="213506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Incolla le illustrazioni su un cartoncino</a:t>
          </a:r>
          <a:endParaRPr lang="en-US" sz="1500" kern="1200"/>
        </a:p>
      </dsp:txBody>
      <dsp:txXfrm>
        <a:off x="2512976" y="2345934"/>
        <a:ext cx="2135063" cy="720000"/>
      </dsp:txXfrm>
    </dsp:sp>
    <dsp:sp modelId="{F37BAB9D-1330-4923-BED4-5710F2938F14}">
      <dsp:nvSpPr>
        <dsp:cNvPr id="0" name=""/>
        <dsp:cNvSpPr/>
      </dsp:nvSpPr>
      <dsp:spPr>
        <a:xfrm>
          <a:off x="5608818" y="1088426"/>
          <a:ext cx="960778" cy="9607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C755C-6E28-44B9-AB61-9CF09DB89739}">
      <dsp:nvSpPr>
        <dsp:cNvPr id="0" name=""/>
        <dsp:cNvSpPr/>
      </dsp:nvSpPr>
      <dsp:spPr>
        <a:xfrm>
          <a:off x="5021676" y="2345934"/>
          <a:ext cx="213506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Posiziona gli animali su un drappo e segui la lezione della maestra Alessia </a:t>
          </a:r>
          <a:endParaRPr lang="en-US" sz="1500" kern="1200"/>
        </a:p>
      </dsp:txBody>
      <dsp:txXfrm>
        <a:off x="5021676" y="2345934"/>
        <a:ext cx="2135063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589B7B-4AD6-4504-8BA6-848B1F8C3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B25BA2B-DE7A-47ED-AFA9-404413346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DC56FC-AFAA-4E1E-AF02-84439457B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5752-BB57-40B8-BF02-14AF5C704A5D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D9814C-FCDC-4992-9197-1D0D27C22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B1314D-E98B-42BD-8BCA-B8DC7315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C5B0-FB2C-48A1-8CD8-39538F019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180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5C15C9-A2D5-4A36-AE94-831AB7FC8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3D1209C-E230-4FA4-9AE4-EEC061BE45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BE164E-3CDA-4DE3-B66E-1A42DAA4E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5752-BB57-40B8-BF02-14AF5C704A5D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044037-F003-4FAE-8EE4-E840DA877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EA27C8-FB8D-4833-9552-96542CF6E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C5B0-FB2C-48A1-8CD8-39538F019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98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7B29ACC-1087-4850-8B65-739A1D9574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1A072D6-C013-4C63-AB00-72FEC05FE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82CB822-8F8B-4B09-B679-3D947B5D7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5752-BB57-40B8-BF02-14AF5C704A5D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987F01-B65D-49C0-8380-BDF21B825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577003-9656-44C3-B76F-64999EE70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C5B0-FB2C-48A1-8CD8-39538F019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8556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06E9C1-1F87-42F3-A5D0-E9D7D0E4D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3680E2-2818-4251-8EF3-41DC776F2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E59EC2-CE1E-4285-A3C4-57EA00FB1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5752-BB57-40B8-BF02-14AF5C704A5D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2E30E4-1427-4AFF-8C1D-9023AE7BB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B21D8D-FEFB-4620-8521-F36ECF15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C5B0-FB2C-48A1-8CD8-39538F019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026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C8F9C8-0E48-4B21-B91E-EADED1F58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A4A0738-A11E-4EE5-9846-B9A77E4A3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93BE94-3B16-4D98-8187-0EFDE4B79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5752-BB57-40B8-BF02-14AF5C704A5D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5EC1B96-484B-4136-BE29-97C228592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17AF6B-6795-424E-B2D9-4793CC74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C5B0-FB2C-48A1-8CD8-39538F019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205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4A95F9-E62C-4815-A7FE-916FD166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D3BDBB-659B-42E0-92C7-7EA012008D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9F49C41-CC25-4225-A396-D3C4F5541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D67F3C9-0899-4B5E-9A71-AFFD16642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5752-BB57-40B8-BF02-14AF5C704A5D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A4392B2-2E68-4640-B6DE-74026BC6E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4BCD6F3-C8B4-42D0-B62B-2EEB81663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C5B0-FB2C-48A1-8CD8-39538F019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586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16C5EF-863D-4B8F-8015-D40B628FB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38A53AE-C696-4B6A-9381-5CBED9B31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2C97795-2FEB-43E6-B3E4-32876A566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6638812-2DA8-4E93-8148-0168998E8C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A2442C7-7C5B-4A19-94B2-ACE062F40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132E975-EE48-4B46-9B29-8E4A4CE71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5752-BB57-40B8-BF02-14AF5C704A5D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CDBD67B-DD1D-4EFC-B17C-9724EB79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9D96E99-DC6E-433E-8E11-229B61617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C5B0-FB2C-48A1-8CD8-39538F019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5565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EC2664-EB66-40D8-B8FE-004B3DE15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015B08A-34E0-46AB-A2A4-B096AD6B3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5752-BB57-40B8-BF02-14AF5C704A5D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0A10375-6F21-40FB-A8C9-4E70A62F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AF60D8-3F60-4F70-8C4B-1699D72EE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C5B0-FB2C-48A1-8CD8-39538F019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2316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2F4B672-676F-404A-8A8B-680B19429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5752-BB57-40B8-BF02-14AF5C704A5D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BB124C9-7E05-4E58-B21B-52FCCAA77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63CD268-47E0-4F8A-82D4-F9455EAE4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C5B0-FB2C-48A1-8CD8-39538F019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0213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86363E-2838-4205-B70B-9BE3DB40A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EE7B84-5028-4B65-A82B-526F9ED74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7D15230-DF31-4AB1-BE22-6269D0395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8DA9D85-23EB-4AF3-9D56-CA6D2E5EB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5752-BB57-40B8-BF02-14AF5C704A5D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CBB18F1-3576-4F22-A6D2-4DAD2365B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4B9B8A1-789E-44AC-BCCA-CA77F2A76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C5B0-FB2C-48A1-8CD8-39538F019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943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8B255E-AA74-4180-B09A-D8927CFA5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E112F36-19B2-4BA4-AE42-F7DF80B649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7D9900E-48C0-4611-B8BF-10F4BC157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A75996D-0290-4F3F-ADB3-92A883DF9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5752-BB57-40B8-BF02-14AF5C704A5D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8FA7122-F735-4A69-B4A0-6A73F5DFD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5B4FCB9-3C1D-4DE4-800B-6E6B5E66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C5B0-FB2C-48A1-8CD8-39538F019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028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52D6EA3-EB6B-45F0-B8B5-B8D567C3D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80120DB-AEB9-4245-9E2E-3C35E135B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8585013-3143-4696-A8B7-092FF8A3EA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95752-BB57-40B8-BF02-14AF5C704A5D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267D1DB-26C8-4485-A58C-071DC42A63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0CBD7F-368D-42AC-BCBB-6E83E6D69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5C5B0-FB2C-48A1-8CD8-39538F019C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485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2F0D81-0159-4608-A5A9-619554824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 err="1"/>
              <a:t>Guida</a:t>
            </a:r>
            <a:r>
              <a:rPr lang="en-US" sz="4200" dirty="0"/>
              <a:t> per </a:t>
            </a:r>
            <a:r>
              <a:rPr lang="en-US" sz="4200" dirty="0" err="1"/>
              <a:t>realizzare</a:t>
            </a:r>
            <a:r>
              <a:rPr lang="en-US" sz="4200" dirty="0"/>
              <a:t> </a:t>
            </a:r>
            <a:r>
              <a:rPr lang="en-US" sz="4200" dirty="0" err="1"/>
              <a:t>l’appaiamento</a:t>
            </a:r>
            <a:r>
              <a:rPr lang="en-US" sz="4200" dirty="0"/>
              <a:t> a casa</a:t>
            </a:r>
            <a:br>
              <a:rPr lang="en-US" sz="4200" dirty="0"/>
            </a:br>
            <a:endParaRPr lang="en-US" sz="42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0B911FD7-31E7-4AE6-88D3-6DF765415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82" r="-2" b="7842"/>
          <a:stretch/>
        </p:blipFill>
        <p:spPr>
          <a:xfrm>
            <a:off x="148648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5" name="Immagine 4" descr="Immagine che contiene segnale, disegnando&#10;&#10;Descrizione generata automaticamente">
            <a:extLst>
              <a:ext uri="{FF2B5EF4-FFF2-40B4-BE49-F238E27FC236}">
                <a16:creationId xmlns:a16="http://schemas.microsoft.com/office/drawing/2014/main" id="{D22FE2BC-D5C7-4465-80B9-37E5DC6BD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501" y="6058320"/>
            <a:ext cx="782499" cy="79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30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SUGGERIMENTI – Scuola Papa Giovanni XXIII">
            <a:extLst>
              <a:ext uri="{FF2B5EF4-FFF2-40B4-BE49-F238E27FC236}">
                <a16:creationId xmlns:a16="http://schemas.microsoft.com/office/drawing/2014/main" id="{48ABA990-3881-46DE-972E-E987F6BE0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" y="1715781"/>
            <a:ext cx="3425957" cy="342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Segnaposto contenuto 2">
            <a:extLst>
              <a:ext uri="{FF2B5EF4-FFF2-40B4-BE49-F238E27FC236}">
                <a16:creationId xmlns:a16="http://schemas.microsoft.com/office/drawing/2014/main" id="{66568040-7B0E-48EC-92E4-9551279D63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99630"/>
              </p:ext>
            </p:extLst>
          </p:nvPr>
        </p:nvGraphicFramePr>
        <p:xfrm>
          <a:off x="4387515" y="2022601"/>
          <a:ext cx="7161017" cy="4154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26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erba, giraffa, esterni, mammifero&#10;&#10;Descrizione generata automaticamente">
            <a:extLst>
              <a:ext uri="{FF2B5EF4-FFF2-40B4-BE49-F238E27FC236}">
                <a16:creationId xmlns:a16="http://schemas.microsoft.com/office/drawing/2014/main" id="{835F0380-0743-475C-BE2D-D5EEB1036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5715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05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animale, esterni, mammifero, zebra&#10;&#10;Descrizione generata automaticamente">
            <a:extLst>
              <a:ext uri="{FF2B5EF4-FFF2-40B4-BE49-F238E27FC236}">
                <a16:creationId xmlns:a16="http://schemas.microsoft.com/office/drawing/2014/main" id="{61096141-C9C9-4F7D-B0BF-F7B67A758D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631" y="1417983"/>
            <a:ext cx="6081788" cy="4758980"/>
          </a:xfrm>
        </p:spPr>
      </p:pic>
    </p:spTree>
    <p:extLst>
      <p:ext uri="{BB962C8B-B14F-4D97-AF65-F5344CB8AC3E}">
        <p14:creationId xmlns:p14="http://schemas.microsoft.com/office/powerpoint/2010/main" val="514918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esterni, animale, elefante, erba&#10;&#10;Descrizione generata automaticamente">
            <a:extLst>
              <a:ext uri="{FF2B5EF4-FFF2-40B4-BE49-F238E27FC236}">
                <a16:creationId xmlns:a16="http://schemas.microsoft.com/office/drawing/2014/main" id="{28A8FDFF-779D-47FD-AFBC-2B06D960A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811425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erba, animale, mammifero, esterni&#10;&#10;Descrizione generata automaticamente">
            <a:extLst>
              <a:ext uri="{FF2B5EF4-FFF2-40B4-BE49-F238E27FC236}">
                <a16:creationId xmlns:a16="http://schemas.microsoft.com/office/drawing/2014/main" id="{F8A645F2-516D-49FC-9779-4E9B30659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655" y="1690688"/>
            <a:ext cx="6523945" cy="4886662"/>
          </a:xfrm>
        </p:spPr>
      </p:pic>
    </p:spTree>
    <p:extLst>
      <p:ext uri="{BB962C8B-B14F-4D97-AF65-F5344CB8AC3E}">
        <p14:creationId xmlns:p14="http://schemas.microsoft.com/office/powerpoint/2010/main" val="3480823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animale, mammifero, erba, esterni&#10;&#10;Descrizione generata automaticamente">
            <a:extLst>
              <a:ext uri="{FF2B5EF4-FFF2-40B4-BE49-F238E27FC236}">
                <a16:creationId xmlns:a16="http://schemas.microsoft.com/office/drawing/2014/main" id="{020F0076-736A-466E-953C-EF51B2D578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515" y="718456"/>
            <a:ext cx="5256055" cy="5744991"/>
          </a:xfrm>
        </p:spPr>
      </p:pic>
    </p:spTree>
    <p:extLst>
      <p:ext uri="{BB962C8B-B14F-4D97-AF65-F5344CB8AC3E}">
        <p14:creationId xmlns:p14="http://schemas.microsoft.com/office/powerpoint/2010/main" val="917359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rettile, animale, acqua, esterni&#10;&#10;Descrizione generata automaticamente">
            <a:extLst>
              <a:ext uri="{FF2B5EF4-FFF2-40B4-BE49-F238E27FC236}">
                <a16:creationId xmlns:a16="http://schemas.microsoft.com/office/drawing/2014/main" id="{76FA9A0B-5ACE-4AFF-964D-F854F2AC8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12" y="1829594"/>
            <a:ext cx="6276975" cy="4343400"/>
          </a:xfrm>
        </p:spPr>
      </p:pic>
    </p:spTree>
    <p:extLst>
      <p:ext uri="{BB962C8B-B14F-4D97-AF65-F5344CB8AC3E}">
        <p14:creationId xmlns:p14="http://schemas.microsoft.com/office/powerpoint/2010/main" val="3335481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ebbra - Wikizziunariu">
            <a:extLst>
              <a:ext uri="{FF2B5EF4-FFF2-40B4-BE49-F238E27FC236}">
                <a16:creationId xmlns:a16="http://schemas.microsoft.com/office/drawing/2014/main" id="{7B322614-056D-42F0-A60A-326084153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1162590"/>
            <a:ext cx="6153150" cy="453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1451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</Words>
  <Application>Microsoft Office PowerPoint</Application>
  <PresentationFormat>Widescreen</PresentationFormat>
  <Paragraphs>4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Guida per realizzare l’appaiamento a casa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 per realizzare l’appaiamento a casa </dc:title>
  <dc:creator>alessia gargano</dc:creator>
  <cp:lastModifiedBy>alessia gargano</cp:lastModifiedBy>
  <cp:revision>3</cp:revision>
  <dcterms:created xsi:type="dcterms:W3CDTF">2020-04-15T15:44:23Z</dcterms:created>
  <dcterms:modified xsi:type="dcterms:W3CDTF">2020-04-15T15:47:24Z</dcterms:modified>
</cp:coreProperties>
</file>