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56" r:id="rId5"/>
    <p:sldId id="268" r:id="rId6"/>
    <p:sldId id="263" r:id="rId7"/>
    <p:sldId id="266" r:id="rId8"/>
    <p:sldId id="269" r:id="rId9"/>
    <p:sldId id="267" r:id="rId10"/>
    <p:sldId id="264" r:id="rId11"/>
    <p:sldId id="265" r:id="rId12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6357" autoAdjust="0"/>
  </p:normalViewPr>
  <p:slideViewPr>
    <p:cSldViewPr snapToGrid="0">
      <p:cViewPr varScale="1">
        <p:scale>
          <a:sx n="68" d="100"/>
          <a:sy n="68" d="100"/>
        </p:scale>
        <p:origin x="54" y="1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9" d="100"/>
          <a:sy n="89" d="100"/>
        </p:scale>
        <p:origin x="301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0332B77-C83A-477C-9D26-F772EB5F0B6E}" type="datetime1">
              <a:rPr lang="it-IT" smtClean="0"/>
              <a:t>27/04/2020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1D13D6A-DFDD-4B27-9F53-83C0CD9331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12A4362-F69C-4DB8-A5FE-502F0CAFDBDE}" type="datetime1">
              <a:rPr lang="it-IT" noProof="0" smtClean="0"/>
              <a:t>27/04/2020</a:t>
            </a:fld>
            <a:endParaRPr lang="it-IT" noProof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A1D7B6F-E65C-42E7-86A5-0A01C6C95227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7596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1835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6432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283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Elemento grafico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igura a mano libera: Forma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40" name="Figura a mano libera: Forma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41" name="Figura a mano libera: Forma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6" name="Figura a mano libera: Forma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7" name="Figura a mano libera: Forma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9" name="Figura a mano libera: Forma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6" name="Figura a mano libera: Forma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7" name="Figura a mano libera: Forma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9" name="Figura a mano libera: Forma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" name="Figura a mano libera: Forma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1" name="Figura a mano libera: Forma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2" name="Figura a mano libera: Forma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3" name="Figura a mano libera: Forma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5" name="Figura a mano libera: Forma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3" name="Sottotitolo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rtlCol="0"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SCHEMA</a:t>
            </a:r>
          </a:p>
        </p:txBody>
      </p:sp>
      <p:sp>
        <p:nvSpPr>
          <p:cNvPr id="42" name="Segnaposto immagine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rtlCol="0"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Presentazione</a:t>
            </a:r>
            <a:br>
              <a:rPr lang="it-IT" noProof="0"/>
            </a:br>
            <a:r>
              <a:rPr lang="it-IT" noProof="0"/>
              <a:t>Titolo</a:t>
            </a:r>
          </a:p>
        </p:txBody>
      </p:sp>
      <p:sp>
        <p:nvSpPr>
          <p:cNvPr id="45" name="Segnaposto testo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 rtlCol="0"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noProof="0" dirty="0"/>
              <a:t>MESE </a:t>
            </a:r>
            <a:br>
              <a:rPr lang="it-IT" noProof="0" dirty="0"/>
            </a:br>
            <a:r>
              <a:rPr lang="it-IT" noProof="0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i ringrazi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Elemento grafico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igura a mano libera: Forma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41" name="Figura a mano libera: Forma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14" name="Figura a mano libera: Forma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0" name="Figura a mano libera: Forma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6" name="Figura a mano libera: Forma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1" name="Figura a mano libera: Forma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3" name="Figura a mano libera: Forma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5" name="Figura a mano libera: Forma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 rtlCol="0"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Grazie!</a:t>
            </a:r>
          </a:p>
        </p:txBody>
      </p:sp>
      <p:grpSp>
        <p:nvGrpSpPr>
          <p:cNvPr id="23" name="Elemento grafico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igura a mano libera: Forma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5" name="Figura a mano libera: Forma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7" name="Figura a mano libera: Forma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30" name="Segnaposto immagine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35" name="Segnaposto testo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rtlCol="0"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Elemento grafico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igura a mano libera: Forma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40" name="Figura a mano libera: Forma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41" name="Figura a mano libera: Forma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6" name="Figura a mano libera: Forma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7" name="Figura a mano libera: Forma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9" name="Figura a mano libera: Forma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6" name="Figura a mano libera: Forma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7" name="Figura a mano libera: Forma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9" name="Figura a mano libera: Forma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" name="Figura a mano libera: Forma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1" name="Figura a mano libera: Forma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2" name="Figura a mano libera: Forma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3" name="Figura a mano libera: Forma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5" name="Figura a mano libera: Forma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rtlCol="0"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Presentazione</a:t>
            </a:r>
            <a:br>
              <a:rPr lang="it-IT" noProof="0"/>
            </a:br>
            <a:r>
              <a:rPr lang="it-IT" noProof="0"/>
              <a:t>Titolo</a:t>
            </a:r>
          </a:p>
        </p:txBody>
      </p:sp>
      <p:sp>
        <p:nvSpPr>
          <p:cNvPr id="23" name="Sottotitolo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rtlCol="0"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Elemento grafico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igura a mano libera: Forma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4" name="Figura a mano libera: Forma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grpSp>
        <p:nvGrpSpPr>
          <p:cNvPr id="31" name="Elemento grafico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igura a mano libera: Forma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3" name="Figura a mano libera: Forma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5" name="Elemento grafico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GG.MM.20XX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8" name="Elemento grafico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 rtlCol="0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Diapositiva divisore</a:t>
            </a:r>
          </a:p>
        </p:txBody>
      </p:sp>
      <p:grpSp>
        <p:nvGrpSpPr>
          <p:cNvPr id="26" name="Elemento grafico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igura a mano libera: Forma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9" name="Figura a mano libera: Forma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" name="Figura a mano libera: Forma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1" name="Segnaposto testo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Elemento grafico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igura a mano libera: Forma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3" name="Figura a mano libera: Forma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5" name="Elemento grafico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GG.MM.20XX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8" name="Elemento grafico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grpSp>
        <p:nvGrpSpPr>
          <p:cNvPr id="26" name="Elemento grafico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igura a mano libera: Forma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9" name="Figura a mano libera: Forma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" name="Figura a mano libera: Forma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7" name="Titolo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 rtl="0"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Elemento grafico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igura a mano libera: Forma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3" name="Figura a mano libera: Forma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5" name="Elemento grafico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GG.MM.20XX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8" name="Elemento grafico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grpSp>
        <p:nvGrpSpPr>
          <p:cNvPr id="26" name="Elemento grafico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igura a mano libera: Forma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9" name="Figura a mano libera: Forma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" name="Figura a mano libera: Forma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7" name="Titolo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 rtl="0"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8" name="Segnaposto contenuto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Elemento grafico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igura a mano libera: Forma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3" name="Figura a mano libera: Forma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5" name="Elemento grafico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GG.MM.20XX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8" name="Elemento grafico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grpSp>
        <p:nvGrpSpPr>
          <p:cNvPr id="26" name="Elemento grafico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igura a mano libera: Forma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9" name="Figura a mano libera: Forma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" name="Figura a mano libera: Forma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7" name="Titolo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 rtl="0"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7" name="Segnaposto testo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rtlCol="0" anchor="b"/>
          <a:lstStyle>
            <a:lvl1pPr marL="0" indent="0" rtl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8" name="Segnaposto contenuto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9" name="Segnaposto testo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rtlCol="0" anchor="b"/>
          <a:lstStyle>
            <a:lvl1pPr marL="0" indent="0" rtl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0" name="Segnaposto contenuto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Elemento grafico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igura a mano libera: Forma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6" name="Elemento grafico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7" name="Elemento grafico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27" name="Figura a mano libera: Forma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28" name="Figura a mano libera: Forma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 rtlCol="0"/>
          <a:lstStyle>
            <a:lvl1pPr rtl="0"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9" name="Segnaposto testo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rtlCol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 rtlCol="0"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con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Elemento grafico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igura a mano libera: Forma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6" name="Elemento grafico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7" name="Elemento grafico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27" name="Figura a mano libera: Forma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28" name="Figura a mano libera: Forma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7" name="Segnaposto immagine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8" name="Segnaposto testo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rtlCol="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 rtlCol="0"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Elemento grafico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igura a mano libera: Forma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3" name="Figura a mano libera: Forma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5" name="Elemento grafico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GG.MM.20XX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8" name="Elemento grafico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grpSp>
        <p:nvGrpSpPr>
          <p:cNvPr id="26" name="Elemento grafico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igura a mano libera: Forma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9" name="Figura a mano libera: Forma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" name="Figura a mano libera: Forma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7" name="Titolo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 rtl="0"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Elemento grafico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igura a mano libera: Forma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3" name="Figura a mano libera: Forma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GG.MM.20XX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grpSp>
        <p:nvGrpSpPr>
          <p:cNvPr id="26" name="Elemento grafico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igura a mano libera: Forma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9" name="Figura a mano libera: Forma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" name="Figura a mano libera: Forma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della sezione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Elemento grafico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igura a mano libera: Forma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4" name="Figura a mano libera: Forma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grpSp>
        <p:nvGrpSpPr>
          <p:cNvPr id="31" name="Elemento grafico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igura a mano libera: Forma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3" name="Figura a mano libera: Forma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5" name="Elemento grafico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6" name="Segnaposto immagine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GG.MM.20XX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8" name="Elemento grafico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 rtlCol="0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Diapositiva divisore</a:t>
            </a:r>
          </a:p>
        </p:txBody>
      </p:sp>
      <p:grpSp>
        <p:nvGrpSpPr>
          <p:cNvPr id="26" name="Elemento grafico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igura a mano libera: Forma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9" name="Figura a mano libera: Forma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" name="Figura a mano libera: Forma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emento grafico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23" name="Segnaposto testo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it-IT" noProof="0"/>
              <a:t>1</a:t>
            </a:r>
          </a:p>
        </p:txBody>
      </p:sp>
      <p:sp>
        <p:nvSpPr>
          <p:cNvPr id="26" name="Segnaposto testo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33" name="Segnaposto testo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it-IT" noProof="0"/>
              <a:t>2</a:t>
            </a:r>
          </a:p>
        </p:txBody>
      </p:sp>
      <p:sp>
        <p:nvSpPr>
          <p:cNvPr id="34" name="Segnaposto testo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37" name="Segnaposto testo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it-IT" noProof="0"/>
              <a:t>3</a:t>
            </a:r>
          </a:p>
        </p:txBody>
      </p:sp>
      <p:sp>
        <p:nvSpPr>
          <p:cNvPr id="38" name="Segnaposto testo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0" name="Segnaposto testo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3" name="Segnaposto testo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5" name="Segnaposto testo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6" name="Segnaposto testo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8" name="Segnaposto testo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9" name="Segnaposto testo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0" name="Segnaposto testo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5" name="Segnaposto immagine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56" name="Segnaposto immagine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57" name="Segnaposto immagine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58" name="Segnaposto immagine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Come usare questo modello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tes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Elemento grafico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igura a mano libera: Forma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" name="Figura a mano libera: Forma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rtlCol="0" anchor="ctr" anchorCtr="0">
            <a:normAutofit/>
          </a:bodyPr>
          <a:lstStyle>
            <a:lvl1pPr marL="0" indent="0" rtl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GG.MM.20XX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10" name="Elemento grafico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1" name="Elemento grafico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rtlCol="0"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Layout testo 1</a:t>
            </a:r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grpSp>
        <p:nvGrpSpPr>
          <p:cNvPr id="19" name="Elemento grafico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igura a mano libera: Forma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1" name="Figura a mano libera: Forma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2" name="Figura a mano libera: Forma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4" name="Segnaposto immagine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Elemento grafico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igura a mano libera: Forma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0" name="Figura a mano libera: Forma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GG.MM.20XX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Elemento grafico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2" name="Elemento grafico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16" name="Titolo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Layout testo 2</a:t>
            </a:r>
          </a:p>
        </p:txBody>
      </p:sp>
      <p:sp>
        <p:nvSpPr>
          <p:cNvPr id="17" name="Segnaposto testo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 rtl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8" name="Segnaposto testo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0" name="Segnaposto testo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grpSp>
        <p:nvGrpSpPr>
          <p:cNvPr id="22" name="Elemento grafico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igura a mano libera: Forma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4" name="Figura a mano libera: Forma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5" name="Figura a mano libera: Forma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7" name="Segnaposto immagine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 con sottotito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Elemento grafico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igura a mano libera: Forma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0" name="Figura a mano libera: Forma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rtlCol="0"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Titolo sezione 1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 rtlCol="0">
            <a:normAutofit/>
          </a:bodyPr>
          <a:lstStyle>
            <a:lvl1pPr rtl="0"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10" name="Elemento grafico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1" name="Elemento grafico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Confronto</a:t>
            </a:r>
          </a:p>
        </p:txBody>
      </p:sp>
      <p:sp>
        <p:nvSpPr>
          <p:cNvPr id="15" name="Segnaposto testo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rtlCol="0"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Titolo sezione 1</a:t>
            </a:r>
          </a:p>
        </p:txBody>
      </p:sp>
      <p:sp>
        <p:nvSpPr>
          <p:cNvPr id="16" name="Segnaposto contenuto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 rtlCol="0">
            <a:normAutofit/>
          </a:bodyPr>
          <a:lstStyle>
            <a:lvl1pPr rtl="0"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</p:txBody>
      </p:sp>
      <p:sp>
        <p:nvSpPr>
          <p:cNvPr id="17" name="Segnaposto testo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 rtl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2" name="Figura a mano libera: Forma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23" name="Figura a mano libera: Forma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Elemento grafico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igura a mano libera: Forma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6" name="Elemento grafico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7" name="Elemento grafico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Diapositiva con grafico</a:t>
            </a:r>
          </a:p>
        </p:txBody>
      </p:sp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 rtl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3" name="Segnaposto grafico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5159375" y="1347788"/>
            <a:ext cx="6121400" cy="4090987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aggiungere un grafico</a:t>
            </a:r>
          </a:p>
        </p:txBody>
      </p:sp>
      <p:sp>
        <p:nvSpPr>
          <p:cNvPr id="27" name="Figura a mano libera: Forma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28" name="Figura a mano libera: Forma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Elemento grafico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igura a mano libera: Forma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6" name="Elemento grafico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7" name="Elemento grafico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Diapositiva con tabella</a:t>
            </a:r>
          </a:p>
        </p:txBody>
      </p:sp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 rtl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5" name="Segnaposto tabella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5159375" y="1347788"/>
            <a:ext cx="6121400" cy="4090987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aggiungere una tabella</a:t>
            </a:r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Elemento grafico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igura a mano libera: Forma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8" name="Figura a mano libera: Forma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grpSp>
        <p:nvGrpSpPr>
          <p:cNvPr id="9" name="Elemento grafico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igura a mano libera: Forma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1" name="Figura a mano libera: Forma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16" name="Segnaposto testo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 rtl="0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0" name="Segnaposto immagine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5" name="Titolo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Immagine grande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Elemento grafico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igura a mano libera: Forma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1" name="Figura a mano libera: Forma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rtlCol="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13" name="Segnaposto elemento multimediale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1743456" y="1113044"/>
            <a:ext cx="8705088" cy="405079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aggiungere file multimediali</a:t>
            </a:r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6" name="Figura a mano libera: Forma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r>
              <a:rPr lang="it-IT" noProof="0"/>
              <a:t> </a:t>
            </a:r>
          </a:p>
        </p:txBody>
      </p:sp>
      <p:sp>
        <p:nvSpPr>
          <p:cNvPr id="19" name="Figura a mano libera: Forma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GG.MM.20XX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fld id="{98C0CDE5-970C-4CC4-BF43-0DA127E73E82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68" r:id="rId19"/>
    <p:sldLayoutId id="2147483660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support.office.com/it-it/article/modificare-una-presentazione-ff353d37-742a-4aa8-8bdd-6b1f488127a2?ui=it-IT&amp;rs=it-IT&amp;ad=I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immagine 8" descr="Bambini a un tavolo che guardano un blocco appunti">
            <a:extLst>
              <a:ext uri="{FF2B5EF4-FFF2-40B4-BE49-F238E27FC236}">
                <a16:creationId xmlns:a16="http://schemas.microsoft.com/office/drawing/2014/main" id="{F1EACC03-9DC7-4C77-9BAE-11CBF767B58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840000">
            <a:off x="6777712" y="2839321"/>
            <a:ext cx="6065320" cy="1827069"/>
          </a:xfrm>
        </p:spPr>
        <p:txBody>
          <a:bodyPr rtlCol="0"/>
          <a:lstStyle/>
          <a:p>
            <a:pPr rtl="0"/>
            <a:r>
              <a:rPr lang="it-IT" dirty="0"/>
              <a:t>Taglia e incolla</a:t>
            </a:r>
          </a:p>
        </p:txBody>
      </p:sp>
      <p:pic>
        <p:nvPicPr>
          <p:cNvPr id="5" name="Immagine 4" descr="Immagine che contiene segnale, disegnando&#10;&#10;Descrizione generata automaticamente">
            <a:extLst>
              <a:ext uri="{FF2B5EF4-FFF2-40B4-BE49-F238E27FC236}">
                <a16:creationId xmlns:a16="http://schemas.microsoft.com/office/drawing/2014/main" id="{D4ACC038-C5F9-4372-B33D-90FB820F8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460932" flipV="1">
            <a:off x="9740148" y="255316"/>
            <a:ext cx="1167744" cy="119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BFAD575-AEE0-43F4-9F4B-ADF3ED84D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C459854-91F0-4FA5-9E49-D10385D53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it-IT" noProof="0" smtClean="0"/>
              <a:t>2</a:t>
            </a:fld>
            <a:endParaRPr lang="it-IT" noProof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03705CC-970F-4FAF-BC75-1EB6BDA74C3C}"/>
              </a:ext>
            </a:extLst>
          </p:cNvPr>
          <p:cNvSpPr/>
          <p:nvPr/>
        </p:nvSpPr>
        <p:spPr>
          <a:xfrm rot="21011140">
            <a:off x="4890998" y="2716051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it-IT" dirty="0">
                <a:solidFill>
                  <a:srgbClr val="1F4E5F"/>
                </a:solidFill>
                <a:latin typeface="Karla"/>
              </a:rPr>
              <a:t>Le forbici servono ai bambini e alle bambine e sono uno strumento principe dello sviluppo della motricità fine e della creatività infantili. Sgombriamo subito il campo dalla preoccupazione ingenerata in molti dalla loro presunta pericolosità. Le forbici nei nidi e nella scuola devono sì essere affilate, ma senza punta, stondate, per evitare che qualcuno ci si possa infilzare. Inoltre i bambini e le bambine sono sempre sorvegliati dall’adulto di riferimento che sa bene che gli strumenti possono rappresentare tutti un pericolo se utilizzati con imperizia o disattenzione, ed è abituato a valutare il livello di rischio accettabile per permettere ai bambini di svolgere una attività interessante per la loro età.</a:t>
            </a:r>
          </a:p>
          <a:p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01566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98C0CDE5-970C-4CC4-BF43-0DA127E73E82}" type="slidenum">
              <a:rPr lang="it-IT" smtClean="0"/>
              <a:pPr rtl="0">
                <a:spcAft>
                  <a:spcPts val="600"/>
                </a:spcAft>
              </a:pPr>
              <a:t>3</a:t>
            </a:fld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845AB00-1C5C-4EB0-B93F-C03AB7A9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40000">
            <a:off x="846111" y="974881"/>
            <a:ext cx="3933620" cy="734415"/>
          </a:xfrm>
        </p:spPr>
        <p:txBody>
          <a:bodyPr rtlCol="0" anchor="b">
            <a:normAutofit/>
          </a:bodyPr>
          <a:lstStyle/>
          <a:p>
            <a:pPr rtl="0"/>
            <a:r>
              <a:rPr lang="it-IT" sz="3700" dirty="0"/>
              <a:t>Siamo pronti?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F04DAFC-C168-4EB3-A1BB-734E6EA640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21275202">
            <a:off x="915883" y="2092441"/>
            <a:ext cx="3913188" cy="2249488"/>
          </a:xfrm>
        </p:spPr>
        <p:txBody>
          <a:bodyPr/>
          <a:lstStyle/>
          <a:p>
            <a:r>
              <a:rPr lang="en-US" i="1" dirty="0" err="1">
                <a:latin typeface="+mj-lt"/>
              </a:rPr>
              <a:t>Ricaviamo</a:t>
            </a:r>
            <a:r>
              <a:rPr lang="en-US" i="1" dirty="0">
                <a:latin typeface="+mj-lt"/>
              </a:rPr>
              <a:t> una </a:t>
            </a:r>
            <a:r>
              <a:rPr lang="en-US" i="1" dirty="0" err="1">
                <a:latin typeface="+mj-lt"/>
              </a:rPr>
              <a:t>strisciolina</a:t>
            </a:r>
            <a:r>
              <a:rPr lang="en-US" i="1" dirty="0">
                <a:latin typeface="+mj-lt"/>
              </a:rPr>
              <a:t> non </a:t>
            </a:r>
            <a:r>
              <a:rPr lang="en-US" i="1" dirty="0" err="1">
                <a:latin typeface="+mj-lt"/>
              </a:rPr>
              <a:t>troppo</a:t>
            </a:r>
            <a:r>
              <a:rPr lang="en-US" i="1" dirty="0">
                <a:latin typeface="+mj-lt"/>
              </a:rPr>
              <a:t> </a:t>
            </a:r>
            <a:r>
              <a:rPr lang="en-US" i="1" dirty="0" err="1">
                <a:latin typeface="+mj-lt"/>
              </a:rPr>
              <a:t>lunga</a:t>
            </a:r>
            <a:r>
              <a:rPr lang="en-US" i="1" dirty="0">
                <a:latin typeface="+mj-lt"/>
              </a:rPr>
              <a:t> e </a:t>
            </a:r>
            <a:r>
              <a:rPr lang="en-US" i="1" dirty="0" err="1">
                <a:latin typeface="+mj-lt"/>
              </a:rPr>
              <a:t>orizzontalmente</a:t>
            </a:r>
            <a:r>
              <a:rPr lang="en-US" i="1" dirty="0">
                <a:latin typeface="+mj-lt"/>
              </a:rPr>
              <a:t> </a:t>
            </a:r>
            <a:r>
              <a:rPr lang="en-US" i="1" dirty="0" err="1">
                <a:latin typeface="+mj-lt"/>
              </a:rPr>
              <a:t>disegnamo</a:t>
            </a:r>
            <a:r>
              <a:rPr lang="en-US" i="1" dirty="0">
                <a:latin typeface="+mj-lt"/>
              </a:rPr>
              <a:t> </a:t>
            </a:r>
            <a:r>
              <a:rPr lang="en-US" i="1" dirty="0" err="1">
                <a:latin typeface="+mj-lt"/>
              </a:rPr>
              <a:t>delle</a:t>
            </a:r>
            <a:r>
              <a:rPr lang="en-US" i="1" dirty="0">
                <a:latin typeface="+mj-lt"/>
              </a:rPr>
              <a:t> </a:t>
            </a:r>
            <a:r>
              <a:rPr lang="en-US" i="1" dirty="0" err="1">
                <a:latin typeface="+mj-lt"/>
              </a:rPr>
              <a:t>righe</a:t>
            </a:r>
            <a:endParaRPr lang="en-US" i="1" dirty="0">
              <a:latin typeface="+mj-lt"/>
            </a:endParaRPr>
          </a:p>
        </p:txBody>
      </p:sp>
      <p:pic>
        <p:nvPicPr>
          <p:cNvPr id="7" name="Segnaposto risorsa multimediale 6">
            <a:extLst>
              <a:ext uri="{FF2B5EF4-FFF2-40B4-BE49-F238E27FC236}">
                <a16:creationId xmlns:a16="http://schemas.microsoft.com/office/drawing/2014/main" id="{38B23F5D-B9E2-41B1-A89C-0887FCA638F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t="3860" r="-2" b="7835"/>
          <a:stretch/>
        </p:blipFill>
        <p:spPr>
          <a:xfrm rot="720000">
            <a:off x="6384187" y="209524"/>
            <a:ext cx="4647699" cy="5472101"/>
          </a:xfrm>
          <a:prstGeom prst="rect">
            <a:avLst/>
          </a:prstGeom>
          <a:noFill/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13FC51E-3050-44FB-BB2A-80BE2AE56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11938">
            <a:off x="1687034" y="2905753"/>
            <a:ext cx="2694054" cy="359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66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2C39FF7E-7BF3-4BAE-B2AA-E083E89A7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21404265">
            <a:off x="748029" y="2442380"/>
            <a:ext cx="4862043" cy="2142872"/>
          </a:xfrm>
        </p:spPr>
        <p:txBody>
          <a:bodyPr>
            <a:normAutofit/>
          </a:bodyPr>
          <a:lstStyle/>
          <a:p>
            <a:r>
              <a:rPr lang="en-US" dirty="0"/>
              <a:t>Con un </a:t>
            </a:r>
            <a:r>
              <a:rPr lang="en-US" dirty="0" err="1"/>
              <a:t>taglio</a:t>
            </a:r>
            <a:r>
              <a:rPr lang="en-US" dirty="0"/>
              <a:t> </a:t>
            </a:r>
            <a:r>
              <a:rPr lang="en-US" dirty="0" err="1"/>
              <a:t>netto</a:t>
            </a:r>
            <a:r>
              <a:rPr lang="en-US" dirty="0"/>
              <a:t> </a:t>
            </a:r>
            <a:r>
              <a:rPr lang="en-US" dirty="0" err="1"/>
              <a:t>dividiamo</a:t>
            </a:r>
            <a:r>
              <a:rPr lang="en-US" dirty="0"/>
              <a:t> I </a:t>
            </a:r>
            <a:r>
              <a:rPr lang="en-US" dirty="0" err="1"/>
              <a:t>quadratini</a:t>
            </a:r>
            <a:r>
              <a:rPr lang="en-US" dirty="0"/>
              <a:t> </a:t>
            </a:r>
            <a:r>
              <a:rPr lang="en-US" dirty="0" err="1"/>
              <a:t>precedentemente</a:t>
            </a:r>
            <a:r>
              <a:rPr lang="en-US" dirty="0"/>
              <a:t> </a:t>
            </a:r>
            <a:r>
              <a:rPr lang="en-US" dirty="0" err="1"/>
              <a:t>disegnati</a:t>
            </a:r>
            <a:r>
              <a:rPr lang="en-US" dirty="0"/>
              <a:t> </a:t>
            </a:r>
            <a:r>
              <a:rPr lang="en-US" dirty="0" err="1"/>
              <a:t>nel</a:t>
            </a:r>
            <a:r>
              <a:rPr lang="en-US" dirty="0"/>
              <a:t> </a:t>
            </a:r>
            <a:r>
              <a:rPr lang="en-US" dirty="0" err="1"/>
              <a:t>cestino</a:t>
            </a:r>
            <a:r>
              <a:rPr lang="en-US" dirty="0"/>
              <a:t> </a:t>
            </a:r>
          </a:p>
          <a:p>
            <a:r>
              <a:rPr lang="en-US" dirty="0" err="1"/>
              <a:t>Raccogliamo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ritagli</a:t>
            </a:r>
            <a:r>
              <a:rPr lang="en-US" dirty="0"/>
              <a:t> in una </a:t>
            </a:r>
            <a:r>
              <a:rPr lang="en-US" dirty="0" err="1"/>
              <a:t>busta</a:t>
            </a:r>
            <a:r>
              <a:rPr lang="en-US" dirty="0"/>
              <a:t> da </a:t>
            </a:r>
            <a:r>
              <a:rPr lang="en-US" dirty="0" err="1"/>
              <a:t>lettere</a:t>
            </a:r>
            <a:endParaRPr lang="en-US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CF983B5-A709-426A-8540-811E35967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639323" cy="365125"/>
          </a:xfrm>
        </p:spPr>
        <p:txBody>
          <a:bodyPr anchor="ctr">
            <a:normAutofit/>
          </a:bodyPr>
          <a:lstStyle/>
          <a:p>
            <a:pPr rtl="0">
              <a:lnSpc>
                <a:spcPct val="90000"/>
              </a:lnSpc>
              <a:spcAft>
                <a:spcPts val="600"/>
              </a:spcAft>
            </a:pPr>
            <a:r>
              <a:rPr lang="it-IT" sz="1100" noProof="0"/>
              <a:t>AGGIUNGERE UN PIÈ DI PAGINA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0C69F36-3FDC-4453-9A53-66B09835A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98C0CDE5-970C-4CC4-BF43-0DA127E73E82}" type="slidenum">
              <a:rPr lang="it-IT" noProof="0" smtClean="0"/>
              <a:pPr rtl="0">
                <a:spcAft>
                  <a:spcPts val="600"/>
                </a:spcAft>
              </a:pPr>
              <a:t>4</a:t>
            </a:fld>
            <a:endParaRPr lang="it-IT" noProof="0"/>
          </a:p>
        </p:txBody>
      </p:sp>
      <p:pic>
        <p:nvPicPr>
          <p:cNvPr id="6" name="Segnaposto risorsa multimediale 5">
            <a:extLst>
              <a:ext uri="{FF2B5EF4-FFF2-40B4-BE49-F238E27FC236}">
                <a16:creationId xmlns:a16="http://schemas.microsoft.com/office/drawing/2014/main" id="{89A2AD68-7DD2-434D-AACA-0C56092296B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r="-2" b="11695"/>
          <a:stretch/>
        </p:blipFill>
        <p:spPr>
          <a:xfrm rot="720000">
            <a:off x="6384187" y="209524"/>
            <a:ext cx="4647699" cy="54721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6208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0EEA428-5ADF-4FFA-9AAB-B14251940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639323" cy="365125"/>
          </a:xfrm>
        </p:spPr>
        <p:txBody>
          <a:bodyPr anchor="ctr">
            <a:normAutofit/>
          </a:bodyPr>
          <a:lstStyle/>
          <a:p>
            <a:pPr rtl="0">
              <a:lnSpc>
                <a:spcPct val="90000"/>
              </a:lnSpc>
              <a:spcAft>
                <a:spcPts val="600"/>
              </a:spcAft>
            </a:pPr>
            <a:r>
              <a:rPr lang="it-IT" sz="1100" noProof="0"/>
              <a:t>AGGIUNGERE UN PIÈ DI PAGINA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5F295DB-0024-404F-93F4-3976FA34B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98C0CDE5-970C-4CC4-BF43-0DA127E73E82}" type="slidenum">
              <a:rPr lang="it-IT" noProof="0" smtClean="0"/>
              <a:pPr rtl="0">
                <a:spcAft>
                  <a:spcPts val="600"/>
                </a:spcAft>
              </a:pPr>
              <a:t>5</a:t>
            </a:fld>
            <a:endParaRPr lang="it-IT" noProof="0"/>
          </a:p>
        </p:txBody>
      </p:sp>
      <p:pic>
        <p:nvPicPr>
          <p:cNvPr id="8" name="Segnaposto immagine 7">
            <a:extLst>
              <a:ext uri="{FF2B5EF4-FFF2-40B4-BE49-F238E27FC236}">
                <a16:creationId xmlns:a16="http://schemas.microsoft.com/office/drawing/2014/main" id="{3141DB83-C9C0-42C7-B4F4-73F808E20875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r="6454" b="3"/>
          <a:stretch/>
        </p:blipFill>
        <p:spPr>
          <a:xfrm rot="16200000">
            <a:off x="8156028" y="-296638"/>
            <a:ext cx="2933939" cy="4181664"/>
          </a:xfrm>
          <a:prstGeom prst="rect">
            <a:avLst/>
          </a:prstGeom>
          <a:noFill/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C453AA7-C6B2-4D8C-9BD9-38B013DAF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</p:spPr>
        <p:txBody>
          <a:bodyPr/>
          <a:lstStyle/>
          <a:p>
            <a:r>
              <a:rPr lang="en-US" dirty="0"/>
              <a:t>In un </a:t>
            </a:r>
            <a:r>
              <a:rPr lang="en-US" dirty="0" err="1"/>
              <a:t>rettangolo</a:t>
            </a:r>
            <a:r>
              <a:rPr lang="en-US" dirty="0"/>
              <a:t> </a:t>
            </a:r>
            <a:r>
              <a:rPr lang="en-US" dirty="0" err="1"/>
              <a:t>disegnare</a:t>
            </a:r>
            <a:r>
              <a:rPr lang="en-US" dirty="0"/>
              <a:t> la </a:t>
            </a:r>
            <a:r>
              <a:rPr lang="en-US" dirty="0" err="1"/>
              <a:t>diagonale</a:t>
            </a:r>
            <a:r>
              <a:rPr lang="en-US" dirty="0"/>
              <a:t> e far </a:t>
            </a:r>
            <a:r>
              <a:rPr lang="en-US" dirty="0" err="1"/>
              <a:t>esercitare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bambini a </a:t>
            </a:r>
            <a:r>
              <a:rPr lang="en-US" dirty="0" err="1"/>
              <a:t>tagliarla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C3AA3A9F-FF06-4940-80D2-E3D195215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/>
          <a:p>
            <a:r>
              <a:rPr lang="en-US" dirty="0" err="1"/>
              <a:t>Tagliare</a:t>
            </a:r>
            <a:r>
              <a:rPr lang="en-US" dirty="0"/>
              <a:t> la </a:t>
            </a:r>
            <a:r>
              <a:rPr lang="en-US" dirty="0" err="1"/>
              <a:t>diagonale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8093E24-4471-4A92-BDC9-11688A939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980722" y="3054110"/>
            <a:ext cx="3256360" cy="434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36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9568095-A19F-4E86-9225-D7E42E561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98C0CDE5-970C-4CC4-BF43-0DA127E73E82}" type="slidenum">
              <a:rPr lang="it-IT" noProof="0" smtClean="0"/>
              <a:pPr rtl="0">
                <a:spcAft>
                  <a:spcPts val="600"/>
                </a:spcAft>
              </a:pPr>
              <a:t>6</a:t>
            </a:fld>
            <a:endParaRPr lang="it-IT" noProof="0"/>
          </a:p>
        </p:txBody>
      </p:sp>
      <p:pic>
        <p:nvPicPr>
          <p:cNvPr id="6" name="Segnaposto risorsa multimediale 5">
            <a:extLst>
              <a:ext uri="{FF2B5EF4-FFF2-40B4-BE49-F238E27FC236}">
                <a16:creationId xmlns:a16="http://schemas.microsoft.com/office/drawing/2014/main" id="{FB7E9E78-A4D9-4957-B05D-977AF43400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6385" b="26064"/>
          <a:stretch/>
        </p:blipFill>
        <p:spPr>
          <a:xfrm>
            <a:off x="389999" y="2115869"/>
            <a:ext cx="2869812" cy="2202142"/>
          </a:xfrm>
          <a:prstGeom prst="rect">
            <a:avLst/>
          </a:prstGeom>
          <a:noFill/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8CBBC76-AE63-4DD3-8C1D-D2F891A74C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895" b="554"/>
          <a:stretch/>
        </p:blipFill>
        <p:spPr>
          <a:xfrm rot="16200000">
            <a:off x="4082386" y="2374930"/>
            <a:ext cx="3300223" cy="2869810"/>
          </a:xfrm>
          <a:prstGeom prst="rect">
            <a:avLst/>
          </a:prstGeom>
          <a:noFill/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3F203C9-8640-4EE5-9BD9-4EC8745A6F5F}"/>
              </a:ext>
            </a:extLst>
          </p:cNvPr>
          <p:cNvSpPr txBox="1"/>
          <p:nvPr/>
        </p:nvSpPr>
        <p:spPr>
          <a:xfrm rot="21155976">
            <a:off x="45236" y="485755"/>
            <a:ext cx="6429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Incollare il rettangolo su un foglio</a:t>
            </a:r>
            <a:br>
              <a:rPr lang="it-IT" dirty="0"/>
            </a:br>
            <a:r>
              <a:rPr lang="it-IT" dirty="0"/>
              <a:t> come mostrato nella figura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CC3E52C-2F09-411F-B094-BAA643CE94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831871" y="1806947"/>
            <a:ext cx="3300224" cy="400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200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E7E75AA4-EC5C-4240-B77A-C0C4869AA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98C0CDE5-970C-4CC4-BF43-0DA127E73E82}" type="slidenum">
              <a:rPr lang="it-IT" noProof="0" smtClean="0"/>
              <a:pPr rtl="0">
                <a:spcAft>
                  <a:spcPts val="600"/>
                </a:spcAft>
              </a:pPr>
              <a:t>7</a:t>
            </a:fld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rtlCol="0" anchor="ctr">
            <a:normAutofit/>
          </a:bodyPr>
          <a:lstStyle/>
          <a:p>
            <a:pPr rtl="0"/>
            <a:r>
              <a:rPr lang="it-IT" sz="3700"/>
              <a:t>Ripetere la stessa cosa con la riga</a:t>
            </a:r>
          </a:p>
        </p:txBody>
      </p:sp>
      <p:pic>
        <p:nvPicPr>
          <p:cNvPr id="9" name="Segnaposto immagine 8">
            <a:extLst>
              <a:ext uri="{FF2B5EF4-FFF2-40B4-BE49-F238E27FC236}">
                <a16:creationId xmlns:a16="http://schemas.microsoft.com/office/drawing/2014/main" id="{020BB1A0-4DAF-4B11-9ED3-4B6E2D0285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1130" r="3" b="1133"/>
          <a:stretch/>
        </p:blipFill>
        <p:spPr>
          <a:xfrm rot="16200000">
            <a:off x="6906029" y="1222866"/>
            <a:ext cx="3976085" cy="5181600"/>
          </a:xfrm>
          <a:prstGeom prst="rect">
            <a:avLst/>
          </a:prstGeom>
          <a:noFill/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7DE6C69-71E6-4C39-846E-801B9C9B3E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" b="2263"/>
          <a:stretch/>
        </p:blipFill>
        <p:spPr>
          <a:xfrm rot="16200000">
            <a:off x="826812" y="1222866"/>
            <a:ext cx="3976085" cy="5181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840000">
            <a:off x="7388594" y="2045086"/>
            <a:ext cx="4821219" cy="1325563"/>
          </a:xfrm>
        </p:spPr>
        <p:txBody>
          <a:bodyPr rtlCol="0" anchor="ctr">
            <a:normAutofit/>
          </a:bodyPr>
          <a:lstStyle/>
          <a:p>
            <a:pPr rtl="0"/>
            <a:r>
              <a:rPr lang="it-IT" sz="2600"/>
              <a:t>Altri suggerimenti</a:t>
            </a:r>
            <a:br>
              <a:rPr lang="it-IT" sz="2600"/>
            </a:br>
            <a:r>
              <a:rPr lang="it-IT" sz="2600"/>
              <a:t>per far esercitare i più piccoli con le incollature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F9B5749-27F6-47A0-8823-48CA7A3E9C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93" r="1" b="10105"/>
          <a:stretch/>
        </p:blipFill>
        <p:spPr>
          <a:xfrm rot="16200000">
            <a:off x="368203" y="726493"/>
            <a:ext cx="4907489" cy="5647096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5C9B501-5B34-4E4D-95D8-F38D303253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/>
          <a:lstStyle/>
          <a:p>
            <a:endParaRPr lang="en-US"/>
          </a:p>
        </p:txBody>
      </p:sp>
      <p:sp>
        <p:nvSpPr>
          <p:cNvPr id="8" name="Casella di testo 7">
            <a:hlinkClick r:id="rId4"/>
            <a:extLst>
              <a:ext uri="{FF2B5EF4-FFF2-40B4-BE49-F238E27FC236}">
                <a16:creationId xmlns:a16="http://schemas.microsoft.com/office/drawing/2014/main" id="{5FC6C278-4035-446A-A94B-030E792FDDF5}"/>
              </a:ext>
            </a:extLst>
          </p:cNvPr>
          <p:cNvSpPr txBox="1"/>
          <p:nvPr/>
        </p:nvSpPr>
        <p:spPr>
          <a:xfrm>
            <a:off x="1547813" y="2459504"/>
            <a:ext cx="90963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endParaRPr lang="it-IT" sz="6000" u="sng" dirty="0">
              <a:solidFill>
                <a:srgbClr val="0070C0"/>
              </a:solidFill>
            </a:endParaRPr>
          </a:p>
        </p:txBody>
      </p:sp>
      <p:sp>
        <p:nvSpPr>
          <p:cNvPr id="3" name="Segnaposto numero diapositiva 2" hidden="1">
            <a:extLst>
              <a:ext uri="{FF2B5EF4-FFF2-40B4-BE49-F238E27FC236}">
                <a16:creationId xmlns:a16="http://schemas.microsoft.com/office/drawing/2014/main" id="{DBE29131-0256-478D-B4FF-734E0F94CF6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63743" y="5945824"/>
            <a:ext cx="642257" cy="365125"/>
          </a:xfrm>
        </p:spPr>
        <p:txBody>
          <a:bodyPr rtlCol="0"/>
          <a:lstStyle/>
          <a:p>
            <a:pPr rtl="0">
              <a:spcAft>
                <a:spcPts val="600"/>
              </a:spcAft>
            </a:pPr>
            <a:fld id="{98C0CDE5-970C-4CC4-BF43-0DA127E73E82}" type="slidenum">
              <a:rPr lang="it-IT" smtClean="0"/>
              <a:pPr rtl="0">
                <a:spcAft>
                  <a:spcPts val="600"/>
                </a:spcAft>
              </a:pPr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5823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478488_TF66931380" id="{F86EEF69-FB6B-4AA0-B50F-76971884A458}" vid="{7C0D3DD6-7266-42CB-8F1A-7D06DA5690B7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2F2E390-9EA7-455D-AC1E-A444746248A2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ECE4DFFA-4044-499B-B253-CECDC4E80F8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3EDE487-EF5C-4E3A-89EA-C4A4C06ADA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229</Words>
  <Application>Microsoft Office PowerPoint</Application>
  <PresentationFormat>Widescreen</PresentationFormat>
  <Paragraphs>26</Paragraphs>
  <Slides>8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4" baseType="lpstr">
      <vt:lpstr>Arial</vt:lpstr>
      <vt:lpstr>Calibri</vt:lpstr>
      <vt:lpstr>Comic Sans MS</vt:lpstr>
      <vt:lpstr>Franklin Gothic Book</vt:lpstr>
      <vt:lpstr>Karla</vt:lpstr>
      <vt:lpstr>Tema di Office</vt:lpstr>
      <vt:lpstr>Taglia e incolla</vt:lpstr>
      <vt:lpstr>Presentazione standard di PowerPoint</vt:lpstr>
      <vt:lpstr>Siamo pronti?</vt:lpstr>
      <vt:lpstr>Presentazione standard di PowerPoint</vt:lpstr>
      <vt:lpstr>Tagliare la diagonale</vt:lpstr>
      <vt:lpstr>Presentazione standard di PowerPoint</vt:lpstr>
      <vt:lpstr>Ripetere la stessa cosa con la riga</vt:lpstr>
      <vt:lpstr>Altri suggerimenti per far esercitare i più piccoli con le incollature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2020-04-27T14:33:06Z</dcterms:created>
  <dcterms:modified xsi:type="dcterms:W3CDTF">2020-04-27T14:33:39Z</dcterms:modified>
</cp:coreProperties>
</file>