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7547" autoAdjust="0"/>
  </p:normalViewPr>
  <p:slideViewPr>
    <p:cSldViewPr snapToGrid="0">
      <p:cViewPr varScale="1">
        <p:scale>
          <a:sx n="72" d="100"/>
          <a:sy n="72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1" d="100"/>
          <a:sy n="71" d="100"/>
        </p:scale>
        <p:origin x="3486" y="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3D8A63D-F3B5-4772-8C6C-BE04053542B6}" type="datetime1">
              <a:rPr lang="it-IT" smtClean="0"/>
              <a:t>02/05/2020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EA21AD-3BA7-4B49-9DF1-2171993A801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34E0344-6C98-4F22-95CE-F04CEAF59641}" type="datetime1">
              <a:rPr lang="it-IT" smtClean="0"/>
              <a:t>02/05/2020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/>
              <a:t>Fare clic per modificare lo stile del titolo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669046-D62F-49D8-96B7-3C014DC234D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9639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866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772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po 103" descr="Gruppo di fiori nella parte inferiore della diapositiva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igura a mano libera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" name="Linea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" name="Figura a mano libera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grpSp>
          <p:nvGrpSpPr>
            <p:cNvPr id="11" name="Gruppo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igura a mano libera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it-IT" dirty="0"/>
              </a:p>
            </p:txBody>
          </p:sp>
          <p:sp>
            <p:nvSpPr>
              <p:cNvPr id="13" name="Figura a mano libera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</p:grpSp>
        <p:sp>
          <p:nvSpPr>
            <p:cNvPr id="14" name="Figura a mano libera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it-IT" dirty="0"/>
            </a:p>
          </p:txBody>
        </p:sp>
        <p:sp>
          <p:nvSpPr>
            <p:cNvPr id="15" name="Figura a mano libera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" name="Figura a mano libera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" name="Figura a mano libera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8" name="Figura a mano libera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9" name="Figura a mano libera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it-IT" dirty="0"/>
            </a:p>
          </p:txBody>
        </p:sp>
        <p:grpSp>
          <p:nvGrpSpPr>
            <p:cNvPr id="20" name="Gruppo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igura a mano libera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22" name="Figura a mano libera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</p:grpSp>
        <p:sp>
          <p:nvSpPr>
            <p:cNvPr id="23" name="Figura a mano libera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4" name="Figura a mano libera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5" name="Figura a mano libera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" name="Figura a mano libera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" name="Figura a mano libera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" name="Figura a mano libera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" name="Figura a mano libera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" name="Figura a mano libera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" name="Linea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" name="Figura a mano libera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" name="Figura a mano libera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" name="Figura a mano libera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" name="Figura a mano libera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" name="Figura a mano libera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" name="Figura a mano libera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8" name="Ovale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39" name="Ovale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40" name="Ovale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grpSp>
          <p:nvGrpSpPr>
            <p:cNvPr id="41" name="Gruppo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igura a mano libera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43" name="Figura a mano libera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44" name="Figura a mano libera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45" name="Figura a mano libera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46" name="Figura a mano libera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it-IT" dirty="0"/>
              </a:p>
            </p:txBody>
          </p:sp>
        </p:grpSp>
        <p:sp>
          <p:nvSpPr>
            <p:cNvPr id="47" name="Figura a mano libera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8" name="Figura a mano libera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9" name="Figura a mano libera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0" name="Figura a mano libera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1" name="Figura a mano libera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2" name="Ovale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53" name="Figura a mano libera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4" name="Linea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5" name="Figura a mano libera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grpSp>
          <p:nvGrpSpPr>
            <p:cNvPr id="56" name="Gruppo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igura a mano libera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it-IT" dirty="0"/>
              </a:p>
            </p:txBody>
          </p:sp>
          <p:sp>
            <p:nvSpPr>
              <p:cNvPr id="58" name="Figura a mano libera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</p:grpSp>
        <p:sp>
          <p:nvSpPr>
            <p:cNvPr id="59" name="Figura a mano libera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it-IT" dirty="0"/>
            </a:p>
          </p:txBody>
        </p:sp>
        <p:sp>
          <p:nvSpPr>
            <p:cNvPr id="60" name="Figura a mano libera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1" name="Figura a mano libera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2" name="Figura a mano libera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3" name="Figura a mano libera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4" name="Figura a mano libera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it-IT" dirty="0"/>
            </a:p>
          </p:txBody>
        </p:sp>
        <p:grpSp>
          <p:nvGrpSpPr>
            <p:cNvPr id="65" name="Gruppo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igura a mano libera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67" name="Figura a mano libera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</p:grpSp>
        <p:sp>
          <p:nvSpPr>
            <p:cNvPr id="68" name="Figura a mano libera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9" name="Figura a mano libera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0" name="Figura a mano libera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1" name="Figura a mano libera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2" name="Figura a mano libera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3" name="Figura a mano libera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4" name="Figura a mano libera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5" name="Figura a mano libera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6" name="Linea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7" name="Figura a mano libera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8" name="Figura a mano libera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9" name="Figura a mano libera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0" name="Figura a mano libera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1" name="Figura a mano libera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2" name="Figura a mano libera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3" name="Ovale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84" name="Ovale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85" name="Ovale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grpSp>
          <p:nvGrpSpPr>
            <p:cNvPr id="86" name="Gruppo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igura a mano libera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88" name="Figura a mano libera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89" name="Figura a mano libera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90" name="Figura a mano libera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91" name="Figura a mano libera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it-IT" dirty="0"/>
              </a:p>
            </p:txBody>
          </p:sp>
        </p:grpSp>
        <p:sp>
          <p:nvSpPr>
            <p:cNvPr id="92" name="Figura a mano libera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3" name="Figura a mano libera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4" name="Figura a mano libera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5" name="Figura a mano libera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6" name="Figura a mano libera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7" name="Ovale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grpSp>
          <p:nvGrpSpPr>
            <p:cNvPr id="98" name="Gruppo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igura a mano libera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100" name="Figura a mano libera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101" name="Figura a mano libera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102" name="Figura a mano libera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it-IT" dirty="0"/>
              </a:p>
            </p:txBody>
          </p:sp>
          <p:sp>
            <p:nvSpPr>
              <p:cNvPr id="103" name="Figura a mano libera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</p:grp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 rtlCol="0"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A1E9DC-AF2B-4816-BEE2-B2A8094BD5D0}" type="datetime1">
              <a:rPr lang="it-IT" smtClean="0"/>
              <a:t>02/05/2020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326022-DD3B-4B63-8A63-7376CA328409}" type="datetime1">
              <a:rPr lang="it-IT" smtClean="0"/>
              <a:t>02/05/2020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F079F5-2CA9-42AF-9B88-3A7B7C4D9526}" type="datetime1">
              <a:rPr lang="it-IT" smtClean="0"/>
              <a:t>02/05/2020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po 83" descr="Gruppo di fiori sul lato sinistro della diapositiva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" name="Ovale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grpSp>
          <p:nvGrpSpPr>
            <p:cNvPr id="9" name="Gruppo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igura a mano libera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11" name="Figura a mano libera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</p:grpSp>
        <p:sp>
          <p:nvSpPr>
            <p:cNvPr id="12" name="Figura a mano libera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it-IT" dirty="0"/>
            </a:p>
          </p:txBody>
        </p:sp>
        <p:sp>
          <p:nvSpPr>
            <p:cNvPr id="14" name="Figura a mano libera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" name="Figura a mano libera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" name="Figura a mano libera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" name="Figura a mano libera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8" name="Ovale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9" name="Figura a mano libera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it-IT" dirty="0"/>
            </a:p>
          </p:txBody>
        </p:sp>
        <p:sp>
          <p:nvSpPr>
            <p:cNvPr id="20" name="Figura a mano libera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21" name="Figura a mano libera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2" name="Figura a mano libera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grpSp>
          <p:nvGrpSpPr>
            <p:cNvPr id="23" name="Gruppo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igura a mano libera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25" name="Linea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26" name="Figura a mano libera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27" name="Figura a mano libera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28" name="Figura a mano libera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29" name="Ovale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dirty="0"/>
              </a:p>
            </p:txBody>
          </p:sp>
        </p:grpSp>
        <p:sp>
          <p:nvSpPr>
            <p:cNvPr id="30" name="Figura a mano libera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" name="Figura a mano libera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32" name="Figura a mano libera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grpSp>
          <p:nvGrpSpPr>
            <p:cNvPr id="33" name="Gruppo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igura a mano libera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5" name="Figura a mano libera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6" name="Figura a mano libera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7" name="Figura a mano libera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8" name="Figura a mano libera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it-IT" dirty="0"/>
              </a:p>
            </p:txBody>
          </p:sp>
        </p:grpSp>
      </p:grpSp>
      <p:grpSp>
        <p:nvGrpSpPr>
          <p:cNvPr id="83" name="Gruppo 82" descr="Gruppo di fiori sul lato destro della diapositiva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igura a mano libera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0" name="Figura a mano libera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1" name="Figura a mano libera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it-IT" dirty="0"/>
            </a:p>
          </p:txBody>
        </p:sp>
        <p:sp>
          <p:nvSpPr>
            <p:cNvPr id="43" name="Figura a mano libera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4" name="Linea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5" name="Figura a mano libera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it-IT" dirty="0"/>
            </a:p>
          </p:txBody>
        </p:sp>
        <p:sp>
          <p:nvSpPr>
            <p:cNvPr id="46" name="Figura a mano libera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7" name="Figura a mano libera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8" name="Figura a mano libera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9" name="Figura a mano libera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0" name="Figura a mano libera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1" name="Figura a mano libera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2" name="Linea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3" name="Figura a mano libera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4" name="Figura a mano libera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5" name="Figura a mano libera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6" name="Figura a mano libera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7" name="Figura a mano libera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8" name="Figura a mano libera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grpSp>
          <p:nvGrpSpPr>
            <p:cNvPr id="59" name="Gruppo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igura a mano libera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66" name="Figura a mano libera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67" name="Figura a mano libera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</p:grpSp>
        <p:grpSp>
          <p:nvGrpSpPr>
            <p:cNvPr id="60" name="Gruppo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igura a mano libera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62" name="Figura a mano libera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63" name="Figura a mano libera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64" name="Ovale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dirty="0"/>
              </a:p>
            </p:txBody>
          </p:sp>
        </p:grp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934628-1D32-4DAB-9E39-5BE14D78E7D3}" type="datetime1">
              <a:rPr lang="it-IT" smtClean="0"/>
              <a:t>02/05/2020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96342F-F19C-4260-9476-32A18A3F7A17}" type="datetime1">
              <a:rPr lang="it-IT" smtClean="0"/>
              <a:t>02/05/2020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162CD3-B8EA-4432-83E0-018F1C033B0F}" type="datetime1">
              <a:rPr lang="it-IT" smtClean="0"/>
              <a:t>02/05/2020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EEF739-1815-4C11-98BA-5BA83B282DE6}" type="datetime1">
              <a:rPr lang="it-IT" smtClean="0"/>
              <a:t>02/05/2020</a:t>
            </a:fld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igura a mano libera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" name="Linea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" name="Figura a mano libera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" name="Figura a mano libera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" name="Figura a mano libera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" name="Figura a mano libera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" name="Figura a mano libera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" name="Figura a mano libera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" name="Figura a mano libera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E6C433-5CCD-46ED-8B50-D0B8B7871DF0}" type="datetime1">
              <a:rPr lang="it-IT" smtClean="0"/>
              <a:t>02/05/2020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igura a mano libera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" name="Linea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" name="Figura a mano libera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" name="Figura a mano libera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" name="Figura a mano libera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" name="Figura a mano libera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" name="Figura a mano libera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" name="Figura a mano libera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" name="Figura a mano libera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3A4F95-5594-40FF-8B05-36F421F20217}" type="datetime1">
              <a:rPr lang="it-IT" smtClean="0"/>
              <a:t>02/05/2020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po 62" descr="Fiore singolo sul lato destro della diapositiva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igura a mano libera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9" name="Linea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0" name="Figura a mano libera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1" name="Figura a mano libera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2" name="Figura a mano libera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3" name="Figura a mano libera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6" name="Figura a mano libera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7" name="Figura a mano libera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8" name="Figura a mano libera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grpSp>
        <p:nvGrpSpPr>
          <p:cNvPr id="62" name="Gruppo 61" descr="Gruppo di fiori sul lato sinistro della diapositiva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igura a mano libera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" name="Linea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" name="Figura a mano libera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" name="Figura a mano libera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" name="Figura a mano libera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" name="Figura a mano libera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" name="Figura a mano libera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" name="Figura a mano libera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" name="Linea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8" name="Figura a mano libera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9" name="Figura a mano libera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0" name="Figura a mano libera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1" name="Figura a mano libera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2" name="Figura a mano libera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3" name="Figura a mano libera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4" name="Figura a mano libera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5" name="Figura a mano libera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" name="Linea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" name="Figura a mano libera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grpSp>
          <p:nvGrpSpPr>
            <p:cNvPr id="28" name="Gruppo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igura a mano libera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0" name="Figura a mano libera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</p:grpSp>
        <p:sp>
          <p:nvSpPr>
            <p:cNvPr id="31" name="Ovale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" name="Figura a mano libera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" name="Figura a mano libera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" name="Figura a mano libera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" name="Figura a mano libera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" name="Figura a mano libera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" name="Figura a mano libera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4" name="Ovale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5" name="Figura a mano libera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grpSp>
          <p:nvGrpSpPr>
            <p:cNvPr id="49" name="Gruppo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igura a mano libera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51" name="Linea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52" name="Figura a mano libera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53" name="Figura a mano libera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54" name="Figura a mano libera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55" name="Ovale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dirty="0"/>
              </a:p>
            </p:txBody>
          </p:sp>
        </p:grpSp>
        <p:grpSp>
          <p:nvGrpSpPr>
            <p:cNvPr id="56" name="Gruppo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igura a mano libera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58" name="Figura a mano libera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59" name="Figura a mano libera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60" name="Figura a mano libera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61" name="Figura a mano libera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it-IT" dirty="0"/>
              </a:p>
            </p:txBody>
          </p:sp>
        </p:grpSp>
      </p:grp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dirty="0"/>
              <a:t>Fare clic per modificare lo stile del titolo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FEA47C8-090D-4520-AF58-CEA560FEA10F}" type="datetime1">
              <a:rPr lang="it-IT" smtClean="0"/>
              <a:t>02/05/2020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84FD59D-33F1-4A76-843D-E67207CAFE5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t-IT" dirty="0"/>
              <a:t>Collage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it-IT" dirty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titolo di diapositiva - 4</a:t>
            </a:r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/>
      </p:sp>
      <p:sp>
        <p:nvSpPr>
          <p:cNvPr id="5" name="Segnaposto testo 4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58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10748" y="565652"/>
            <a:ext cx="9144000" cy="1143000"/>
          </a:xfrm>
        </p:spPr>
        <p:txBody>
          <a:bodyPr rtlCol="0"/>
          <a:lstStyle/>
          <a:p>
            <a:pPr algn="ctr" rtl="0"/>
            <a:r>
              <a:rPr lang="it-IT" dirty="0"/>
              <a:t>FIORE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" indent="0">
              <a:buNone/>
            </a:pPr>
            <a:r>
              <a:rPr lang="it-IT" b="1" dirty="0"/>
              <a:t>Occorrente:</a:t>
            </a:r>
          </a:p>
          <a:p>
            <a:pPr marL="45720" indent="0">
              <a:buNone/>
            </a:pPr>
            <a:r>
              <a:rPr lang="it-IT" dirty="0"/>
              <a:t>Fogli di carta colorata</a:t>
            </a:r>
          </a:p>
          <a:p>
            <a:pPr marL="45720" indent="0">
              <a:buNone/>
            </a:pPr>
            <a:r>
              <a:rPr lang="it-IT" dirty="0"/>
              <a:t>Rotoli di carta igienica</a:t>
            </a:r>
          </a:p>
          <a:p>
            <a:pPr marL="45720" indent="0">
              <a:buNone/>
            </a:pPr>
            <a:r>
              <a:rPr lang="it-IT" dirty="0"/>
              <a:t> Cannucce</a:t>
            </a:r>
          </a:p>
          <a:p>
            <a:pPr marL="45720" indent="0">
              <a:buNone/>
            </a:pPr>
            <a:r>
              <a:rPr lang="it-IT" dirty="0"/>
              <a:t>Forbici</a:t>
            </a:r>
          </a:p>
          <a:p>
            <a:pPr marL="45720" indent="0">
              <a:buNone/>
            </a:pPr>
            <a:r>
              <a:rPr lang="it-IT" dirty="0"/>
              <a:t>Colla</a:t>
            </a:r>
          </a:p>
          <a:p>
            <a:pPr marL="45720" indent="0">
              <a:buNone/>
            </a:pPr>
            <a:r>
              <a:rPr lang="it-IT" dirty="0"/>
              <a:t>Pennello</a:t>
            </a:r>
          </a:p>
        </p:txBody>
      </p:sp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EC88C43F-E42A-42C3-B27D-7AE6BF56E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9862"/>
            <a:ext cx="3845782" cy="6518276"/>
          </a:xfrm>
          <a:prstGeom prst="rect">
            <a:avLst/>
          </a:prstGeom>
          <a:noFill/>
        </p:spPr>
      </p:pic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6CFA44D8-8EDD-4D48-BF72-96303E078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609601"/>
            <a:ext cx="4389120" cy="5410200"/>
          </a:xfrm>
        </p:spPr>
        <p:txBody>
          <a:bodyPr>
            <a:normAutofit/>
          </a:bodyPr>
          <a:lstStyle/>
          <a:p>
            <a:r>
              <a:rPr lang="it-IT" dirty="0"/>
              <a:t>Preparare tante palline di carta colorata. </a:t>
            </a:r>
          </a:p>
          <a:p>
            <a:r>
              <a:rPr lang="it-IT" dirty="0"/>
              <a:t>Tagliare i rotoli di carta igienica per ottenere diversi cerchi alti circa 2cm e schiacciarli leggermente.</a:t>
            </a:r>
          </a:p>
          <a:p>
            <a:r>
              <a:rPr lang="it-IT" dirty="0"/>
              <a:t>Incollare sul foglio i cerchi tagliati per formare il pistillo, i petali e riempirli con le palline di carta.</a:t>
            </a:r>
          </a:p>
          <a:p>
            <a:r>
              <a:rPr lang="it-IT" dirty="0"/>
              <a:t>Incollare le cannucce per creare lo stelo e 2 cerchi per le foglie.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54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95003" y="270877"/>
            <a:ext cx="9144000" cy="1143000"/>
          </a:xfrm>
        </p:spPr>
        <p:txBody>
          <a:bodyPr rtlCol="0" anchor="b">
            <a:normAutofit/>
          </a:bodyPr>
          <a:lstStyle/>
          <a:p>
            <a:pPr rtl="0"/>
            <a:r>
              <a:rPr lang="it-IT" dirty="0"/>
              <a:t>ed ecco a voi il vostro fiore!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48C16F4C-0DE4-46AD-A4D8-FEABF11CC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9551" y="1900823"/>
            <a:ext cx="2612898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65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925994" y="168776"/>
            <a:ext cx="4389120" cy="6258527"/>
          </a:xfrm>
        </p:spPr>
        <p:txBody>
          <a:bodyPr rtlCol="0">
            <a:normAutofit/>
          </a:bodyPr>
          <a:lstStyle/>
          <a:p>
            <a:r>
              <a:rPr lang="it-IT" dirty="0" err="1"/>
              <a:t>AlberoOccorrente</a:t>
            </a:r>
            <a:r>
              <a:rPr lang="it-IT" dirty="0"/>
              <a:t>:</a:t>
            </a:r>
          </a:p>
          <a:p>
            <a:r>
              <a:rPr lang="it-IT" dirty="0"/>
              <a:t>Foglio di carta</a:t>
            </a:r>
          </a:p>
          <a:p>
            <a:r>
              <a:rPr lang="it-IT" dirty="0"/>
              <a:t>Carta della busta del pane</a:t>
            </a:r>
          </a:p>
          <a:p>
            <a:r>
              <a:rPr lang="it-IT" dirty="0"/>
              <a:t>Bottoni colorati ( o dipinti)Nastro per pacchi</a:t>
            </a:r>
          </a:p>
          <a:p>
            <a:r>
              <a:rPr lang="it-IT" dirty="0"/>
              <a:t>Forbici</a:t>
            </a:r>
          </a:p>
          <a:p>
            <a:r>
              <a:rPr lang="it-IT" dirty="0"/>
              <a:t>Colla</a:t>
            </a:r>
          </a:p>
          <a:p>
            <a:r>
              <a:rPr lang="it-IT" dirty="0"/>
              <a:t>Pennello</a:t>
            </a:r>
          </a:p>
          <a:p>
            <a:pPr marL="45720" indent="0">
              <a:buNone/>
            </a:pPr>
            <a:r>
              <a:rPr lang="it-IT" dirty="0"/>
              <a:t>Disegnare e ritagliare la sagoma di un albero con la carta del pane e incollarla sul foglio.</a:t>
            </a:r>
          </a:p>
          <a:p>
            <a:pPr marL="45720" indent="0">
              <a:buNone/>
            </a:pPr>
            <a:r>
              <a:rPr lang="it-IT" dirty="0"/>
              <a:t> Incollare i bottoni sui rami.</a:t>
            </a:r>
          </a:p>
          <a:p>
            <a:pPr marL="45720" indent="0">
              <a:buNone/>
            </a:pPr>
            <a:r>
              <a:rPr lang="it-IT" dirty="0"/>
              <a:t>Tagliare tanti pezzetti di nastro e incollarli ai piedi dell’albero.</a:t>
            </a:r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8F5E7DE7-CF7D-45E8-BC1F-7C51521F41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74988" y="1198514"/>
            <a:ext cx="2317146" cy="41148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91F1F03-B694-41AC-B3DD-DCF881D47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748" y="1147258"/>
            <a:ext cx="2422317" cy="430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4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/>
          <a:lstStyle/>
          <a:p>
            <a:r>
              <a:rPr lang="it-IT" dirty="0"/>
              <a:t>Bruco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0F6E79E-6143-44B9-B0EE-3C17401D0A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22316" y="149224"/>
            <a:ext cx="3219528" cy="3432175"/>
          </a:xfrm>
          <a:prstGeom prst="rect">
            <a:avLst/>
          </a:prstGeom>
        </p:spPr>
      </p:pic>
      <p:sp>
        <p:nvSpPr>
          <p:cNvPr id="10" name="Segnaposto contenuto 9"/>
          <p:cNvSpPr>
            <a:spLocks noGrp="1"/>
          </p:cNvSpPr>
          <p:nvPr>
            <p:ph sz="quarter" idx="4"/>
          </p:nvPr>
        </p:nvSpPr>
        <p:spPr>
          <a:xfrm>
            <a:off x="6278880" y="384313"/>
            <a:ext cx="4389120" cy="5635487"/>
          </a:xfrm>
        </p:spPr>
        <p:txBody>
          <a:bodyPr rtlCol="0">
            <a:normAutofit fontScale="92500" lnSpcReduction="10000"/>
          </a:bodyPr>
          <a:lstStyle/>
          <a:p>
            <a:r>
              <a:rPr lang="it-IT" b="1" dirty="0"/>
              <a:t>Occorrente:</a:t>
            </a:r>
          </a:p>
          <a:p>
            <a:r>
              <a:rPr lang="it-IT" dirty="0"/>
              <a:t>Cartoncino verde</a:t>
            </a:r>
          </a:p>
          <a:p>
            <a:r>
              <a:rPr lang="it-IT" dirty="0"/>
              <a:t>Tappi di plastica verdi ( qualora fossero di altri colori i bambini li possono dipingere)</a:t>
            </a:r>
          </a:p>
          <a:p>
            <a:r>
              <a:rPr lang="it-IT" dirty="0"/>
              <a:t>Pennarello nero</a:t>
            </a:r>
          </a:p>
          <a:p>
            <a:r>
              <a:rPr lang="it-IT" dirty="0"/>
              <a:t>Forbici </a:t>
            </a:r>
          </a:p>
          <a:p>
            <a:r>
              <a:rPr lang="it-IT" dirty="0"/>
              <a:t>Colla</a:t>
            </a:r>
          </a:p>
          <a:p>
            <a:r>
              <a:rPr lang="it-IT" dirty="0"/>
              <a:t>Pennello</a:t>
            </a:r>
          </a:p>
          <a:p>
            <a:pPr marL="45720" indent="0">
              <a:buNone/>
            </a:pPr>
            <a:r>
              <a:rPr lang="it-IT" dirty="0"/>
              <a:t>Disegnare e ritagliare la sagoma di una foglia.</a:t>
            </a:r>
          </a:p>
          <a:p>
            <a:pPr marL="45720" indent="0">
              <a:buNone/>
            </a:pPr>
            <a:r>
              <a:rPr lang="it-IT" dirty="0"/>
              <a:t>Incollare i tappi di plastica per creare un piccolo bruco.</a:t>
            </a:r>
          </a:p>
          <a:p>
            <a:pPr marL="45720" indent="0">
              <a:buNone/>
            </a:pPr>
            <a:r>
              <a:rPr lang="it-IT" dirty="0"/>
              <a:t>Con il pennarello disegnare gli occhi, la bocca, le antenne e le zampette.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CE0A390-D2D0-4E8D-ADB2-8DA7A711F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23" y="3623029"/>
            <a:ext cx="5744677" cy="323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titolo di diapositiva - 2</a:t>
            </a:r>
          </a:p>
        </p:txBody>
      </p:sp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17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titolo di diapositiva - 3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9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IORI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59336_TF03098890.potx" id="{DBD774DC-B126-4260-9BE3-A9F5844CF5E5}" vid="{FA31D6AF-E7A0-487E-9AE4-CBF7D41D7EF4}"/>
    </a:ext>
  </a:extLst>
</a:theme>
</file>

<file path=ppt/theme/theme2.xml><?xml version="1.0" encoding="utf-8"?>
<a:theme xmlns:a="http://schemas.openxmlformats.org/drawingml/2006/main" name="Tema di Offic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229</Words>
  <Application>Microsoft Office PowerPoint</Application>
  <PresentationFormat>Widescreen</PresentationFormat>
  <Paragraphs>42</Paragraphs>
  <Slides>10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Arial</vt:lpstr>
      <vt:lpstr>Century Schoolbook</vt:lpstr>
      <vt:lpstr>FIORI 16X9</vt:lpstr>
      <vt:lpstr>Collage </vt:lpstr>
      <vt:lpstr>FIORE</vt:lpstr>
      <vt:lpstr>Presentazione standard di PowerPoint</vt:lpstr>
      <vt:lpstr>ed ecco a voi il vostro fiore!</vt:lpstr>
      <vt:lpstr>Presentazione standard di PowerPoint</vt:lpstr>
      <vt:lpstr>Bruco</vt:lpstr>
      <vt:lpstr>Aggiungere un titolo di diapositiva - 2</vt:lpstr>
      <vt:lpstr>Presentazione standard di PowerPoint</vt:lpstr>
      <vt:lpstr>Aggiungere un titolo di diapositiva - 3</vt:lpstr>
      <vt:lpstr>Aggiungere un titolo di diapositiva - 4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Collage </dc:title>
  <dc:creator>alessia gargano</dc:creator>
  <cp:lastModifiedBy>alessia gargano</cp:lastModifiedBy>
  <cp:revision>5</cp:revision>
  <dcterms:created xsi:type="dcterms:W3CDTF">2020-05-02T20:08:33Z</dcterms:created>
  <dcterms:modified xsi:type="dcterms:W3CDTF">2020-05-02T20:30:56Z</dcterms:modified>
</cp:coreProperties>
</file>